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288" r:id="rId3"/>
    <p:sldId id="275" r:id="rId4"/>
    <p:sldId id="258" r:id="rId5"/>
    <p:sldId id="276" r:id="rId6"/>
    <p:sldId id="264" r:id="rId7"/>
    <p:sldId id="277" r:id="rId8"/>
    <p:sldId id="265" r:id="rId9"/>
    <p:sldId id="278" r:id="rId10"/>
    <p:sldId id="266" r:id="rId11"/>
    <p:sldId id="279" r:id="rId12"/>
    <p:sldId id="267" r:id="rId13"/>
    <p:sldId id="280" r:id="rId14"/>
    <p:sldId id="268" r:id="rId15"/>
    <p:sldId id="281" r:id="rId16"/>
    <p:sldId id="269" r:id="rId17"/>
    <p:sldId id="282" r:id="rId18"/>
    <p:sldId id="270" r:id="rId19"/>
    <p:sldId id="283" r:id="rId20"/>
    <p:sldId id="271" r:id="rId21"/>
    <p:sldId id="284" r:id="rId22"/>
    <p:sldId id="272" r:id="rId23"/>
    <p:sldId id="285" r:id="rId24"/>
    <p:sldId id="273" r:id="rId25"/>
    <p:sldId id="286" r:id="rId26"/>
    <p:sldId id="274" r:id="rId27"/>
    <p:sldId id="260" r:id="rId28"/>
    <p:sldId id="261" r:id="rId29"/>
    <p:sldId id="262" r:id="rId30"/>
    <p:sldId id="263" r:id="rId31"/>
    <p:sldId id="287" r:id="rId3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9933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0" d="100"/>
          <a:sy n="20" d="100"/>
        </p:scale>
        <p:origin x="32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09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C1084677-0650-4D7F-9A9A-2649D85960B7}" type="datetimeFigureOut">
              <a:rPr lang="es-CO"/>
              <a:pPr>
                <a:defRPr/>
              </a:pPr>
              <a:t>18/09/2020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62D7039F-0B3D-41B8-9DC9-B0DAB9940AF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52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00" cy="4977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946" y="0"/>
            <a:ext cx="2945199" cy="4977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B031-23CD-4969-A9D0-60B109C1E883}" type="datetimeFigureOut">
              <a:rPr lang="es-ES" smtClean="0"/>
              <a:t>18/09/2020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309" y="4777874"/>
            <a:ext cx="5439058" cy="39093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460"/>
            <a:ext cx="2945200" cy="4977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946" y="9430460"/>
            <a:ext cx="2945199" cy="4977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4A0B-1A42-4727-B498-5A48E18EB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50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4A0B-1A42-4727-B498-5A48E18EB13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069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93F3-B761-4888-A244-9DE80167B47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11409"/>
      </p:ext>
    </p:extLst>
  </p:cSld>
  <p:clrMapOvr>
    <a:masterClrMapping/>
  </p:clrMapOvr>
  <p:transition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292-7030-493C-B2A5-67B4DDD5D13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81623"/>
      </p:ext>
    </p:extLst>
  </p:cSld>
  <p:clrMapOvr>
    <a:masterClrMapping/>
  </p:clrMapOvr>
  <p:transition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74BE-4A5F-4160-9D6A-ECFDEC60452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63596"/>
      </p:ext>
    </p:extLst>
  </p:cSld>
  <p:clrMapOvr>
    <a:masterClrMapping/>
  </p:clrMapOvr>
  <p:transition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2F0B-9AA2-4569-8A2F-64EFECF70BE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72586"/>
      </p:ext>
    </p:extLst>
  </p:cSld>
  <p:clrMapOvr>
    <a:masterClrMapping/>
  </p:clrMapOvr>
  <p:transition advClick="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6AC0-04A2-42E5-82FB-0855B47CB7F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03066"/>
      </p:ext>
    </p:extLst>
  </p:cSld>
  <p:clrMapOvr>
    <a:masterClrMapping/>
  </p:clrMapOvr>
  <p:transition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B7EE-BB43-4E91-8E36-F9E0965B3B1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75311"/>
      </p:ext>
    </p:extLst>
  </p:cSld>
  <p:clrMapOvr>
    <a:masterClrMapping/>
  </p:clrMapOvr>
  <p:transition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33E5-76BB-4D9B-884F-EE00E4ABFEF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28402"/>
      </p:ext>
    </p:extLst>
  </p:cSld>
  <p:clrMapOvr>
    <a:masterClrMapping/>
  </p:clrMapOvr>
  <p:transition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131B-AC49-4C65-8A1C-56A1D92E9C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05219"/>
      </p:ext>
    </p:extLst>
  </p:cSld>
  <p:clrMapOvr>
    <a:masterClrMapping/>
  </p:clrMapOvr>
  <p:transition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Rectángulo"/>
          <p:cNvSpPr/>
          <p:nvPr userDrawn="1"/>
        </p:nvSpPr>
        <p:spPr>
          <a:xfrm>
            <a:off x="285750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7BCA-636A-4E70-BA33-765279A5D61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37315"/>
      </p:ext>
    </p:extLst>
  </p:cSld>
  <p:clrMapOvr>
    <a:masterClrMapping/>
  </p:clrMapOvr>
  <p:transition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A525-60AB-4AB4-A532-CDAEB5A7FC4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27848"/>
      </p:ext>
    </p:extLst>
  </p:cSld>
  <p:clrMapOvr>
    <a:masterClrMapping/>
  </p:clrMapOvr>
  <p:transition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5F0A-922C-40D0-AB88-CA00425715F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52979"/>
      </p:ext>
    </p:extLst>
  </p:cSld>
  <p:clrMapOvr>
    <a:masterClrMapping/>
  </p:clrMapOvr>
  <p:transition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43B2-F6FA-43A7-8C1D-9594C11DAF6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38326"/>
      </p:ext>
    </p:extLst>
  </p:cSld>
  <p:clrMapOvr>
    <a:masterClrMapping/>
  </p:clrMapOvr>
  <p:transition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E467-C332-4910-ACDD-590E3BB5DA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31081"/>
      </p:ext>
    </p:extLst>
  </p:cSld>
  <p:clrMapOvr>
    <a:masterClrMapping/>
  </p:clrMapOvr>
  <p:transition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1D17-A0D3-445D-8276-C2C74AFF9F7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48612"/>
      </p:ext>
    </p:extLst>
  </p:cSld>
  <p:clrMapOvr>
    <a:masterClrMapping/>
  </p:clrMapOvr>
  <p:transition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214313" y="4643438"/>
            <a:ext cx="714375" cy="17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89A2-DAC0-43B1-B08F-FB42B65DEB3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97415"/>
      </p:ext>
    </p:extLst>
  </p:cSld>
  <p:clrMapOvr>
    <a:masterClrMapping/>
  </p:clrMapOvr>
  <p:transition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8AAF-79E8-4567-982E-CB43D12E274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76600"/>
      </p:ext>
    </p:extLst>
  </p:cSld>
  <p:clrMapOvr>
    <a:masterClrMapping/>
  </p:clrMapOvr>
  <p:transition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4099-5233-4C68-9756-16E9910172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17026"/>
      </p:ext>
    </p:extLst>
  </p:cSld>
  <p:clrMapOvr>
    <a:masterClrMapping/>
  </p:clrMapOvr>
  <p:transition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2068-0A15-4EC5-AEBA-381F4A98282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74156"/>
      </p:ext>
    </p:extLst>
  </p:cSld>
  <p:clrMapOvr>
    <a:masterClrMapping/>
  </p:clrMapOvr>
  <p:transition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471E-C426-4B4F-BBE7-FADA840E9C0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75849"/>
      </p:ext>
    </p:extLst>
  </p:cSld>
  <p:clrMapOvr>
    <a:masterClrMapping/>
  </p:clrMapOvr>
  <p:transition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10C0-9A47-49B1-9DDD-D8CE6A5B845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63011"/>
      </p:ext>
    </p:extLst>
  </p:cSld>
  <p:clrMapOvr>
    <a:masterClrMapping/>
  </p:clrMapOvr>
  <p:transition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60A5-C9DC-4A18-92B0-A0F23A4AEB5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14078"/>
      </p:ext>
    </p:extLst>
  </p:cSld>
  <p:clrMapOvr>
    <a:masterClrMapping/>
  </p:clrMapOvr>
  <p:transition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F9DA8-AD76-40F2-BBA0-FD8FB11C7B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41803"/>
      </p:ext>
    </p:extLst>
  </p:cSld>
  <p:clrMapOvr>
    <a:masterClrMapping/>
  </p:clrMapOvr>
  <p:transition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31 Conector recto"/>
          <p:cNvCxnSpPr/>
          <p:nvPr userDrawn="1"/>
        </p:nvCxnSpPr>
        <p:spPr>
          <a:xfrm>
            <a:off x="-107950" y="4108450"/>
            <a:ext cx="9251950" cy="793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 userDrawn="1"/>
        </p:nvCxnSpPr>
        <p:spPr>
          <a:xfrm>
            <a:off x="0" y="5713413"/>
            <a:ext cx="9144000" cy="1587"/>
          </a:xfrm>
          <a:prstGeom prst="line">
            <a:avLst/>
          </a:prstGeom>
          <a:ln w="666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 userDrawn="1"/>
        </p:nvCxnSpPr>
        <p:spPr>
          <a:xfrm>
            <a:off x="0" y="4973638"/>
            <a:ext cx="9144000" cy="26987"/>
          </a:xfrm>
          <a:prstGeom prst="line">
            <a:avLst/>
          </a:prstGeom>
          <a:ln w="666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Hexágono"/>
          <p:cNvSpPr/>
          <p:nvPr userDrawn="1"/>
        </p:nvSpPr>
        <p:spPr>
          <a:xfrm>
            <a:off x="571500" y="4643438"/>
            <a:ext cx="4000500" cy="642937"/>
          </a:xfrm>
          <a:prstGeom prst="hexagon">
            <a:avLst>
              <a:gd name="adj" fmla="val 49957"/>
              <a:gd name="vf" fmla="val 115470"/>
            </a:avLst>
          </a:prstGeom>
          <a:gradFill>
            <a:gsLst>
              <a:gs pos="50000">
                <a:schemeClr val="bg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400" dirty="0">
                <a:solidFill>
                  <a:srgbClr val="FF9933"/>
                </a:solidFill>
              </a:rPr>
              <a:t>A:</a:t>
            </a:r>
            <a:endParaRPr lang="es-CO" dirty="0">
              <a:solidFill>
                <a:srgbClr val="FF9933"/>
              </a:solidFill>
            </a:endParaRPr>
          </a:p>
        </p:txBody>
      </p:sp>
      <p:sp>
        <p:nvSpPr>
          <p:cNvPr id="27" name="26 Hexágono"/>
          <p:cNvSpPr/>
          <p:nvPr userDrawn="1"/>
        </p:nvSpPr>
        <p:spPr>
          <a:xfrm>
            <a:off x="571500" y="5384800"/>
            <a:ext cx="4000500" cy="642938"/>
          </a:xfrm>
          <a:prstGeom prst="hexagon">
            <a:avLst>
              <a:gd name="adj" fmla="val 49957"/>
              <a:gd name="vf" fmla="val 115470"/>
            </a:avLst>
          </a:prstGeom>
          <a:gradFill>
            <a:gsLst>
              <a:gs pos="50000">
                <a:schemeClr val="bg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400" dirty="0">
                <a:solidFill>
                  <a:srgbClr val="FF9933"/>
                </a:solidFill>
              </a:rPr>
              <a:t>C:</a:t>
            </a:r>
            <a:endParaRPr lang="es-CO" dirty="0">
              <a:solidFill>
                <a:srgbClr val="FF9933"/>
              </a:solidFill>
            </a:endParaRPr>
          </a:p>
        </p:txBody>
      </p:sp>
      <p:sp>
        <p:nvSpPr>
          <p:cNvPr id="28" name="27 Hexágono"/>
          <p:cNvSpPr/>
          <p:nvPr userDrawn="1"/>
        </p:nvSpPr>
        <p:spPr>
          <a:xfrm>
            <a:off x="4572000" y="5384800"/>
            <a:ext cx="3929063" cy="642938"/>
          </a:xfrm>
          <a:prstGeom prst="hexagon">
            <a:avLst>
              <a:gd name="adj" fmla="val 49957"/>
              <a:gd name="vf" fmla="val 115470"/>
            </a:avLst>
          </a:prstGeom>
          <a:gradFill>
            <a:gsLst>
              <a:gs pos="50000">
                <a:schemeClr val="bg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400" dirty="0">
                <a:solidFill>
                  <a:srgbClr val="FF9933"/>
                </a:solidFill>
              </a:rPr>
              <a:t>D:</a:t>
            </a:r>
            <a:endParaRPr lang="es-CO" dirty="0">
              <a:solidFill>
                <a:srgbClr val="FF9933"/>
              </a:solidFill>
            </a:endParaRPr>
          </a:p>
        </p:txBody>
      </p:sp>
      <p:sp>
        <p:nvSpPr>
          <p:cNvPr id="29" name="28 Hexágono"/>
          <p:cNvSpPr/>
          <p:nvPr userDrawn="1"/>
        </p:nvSpPr>
        <p:spPr>
          <a:xfrm>
            <a:off x="4572000" y="4652963"/>
            <a:ext cx="3929063" cy="642937"/>
          </a:xfrm>
          <a:prstGeom prst="hexagon">
            <a:avLst>
              <a:gd name="adj" fmla="val 49957"/>
              <a:gd name="vf" fmla="val 115470"/>
            </a:avLst>
          </a:prstGeom>
          <a:gradFill>
            <a:gsLst>
              <a:gs pos="50000">
                <a:schemeClr val="bg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400" dirty="0">
                <a:solidFill>
                  <a:srgbClr val="FF9933"/>
                </a:solidFill>
              </a:rPr>
              <a:t>B</a:t>
            </a:r>
            <a:endParaRPr lang="es-CO" dirty="0">
              <a:solidFill>
                <a:srgbClr val="FF9933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A97944-8860-4A38-A29E-748B6FC35C6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pic>
        <p:nvPicPr>
          <p:cNvPr id="1036" name="Picture 7" descr="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AutoShape 8"/>
          <p:cNvSpPr>
            <a:spLocks noChangeArrowheads="1"/>
          </p:cNvSpPr>
          <p:nvPr userDrawn="1"/>
        </p:nvSpPr>
        <p:spPr bwMode="auto">
          <a:xfrm>
            <a:off x="134938" y="115888"/>
            <a:ext cx="8758237" cy="6567487"/>
          </a:xfrm>
          <a:prstGeom prst="roundRect">
            <a:avLst>
              <a:gd name="adj" fmla="val 6380"/>
            </a:avLst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1038" name="Picture 9" descr="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08713"/>
            <a:ext cx="78486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395288" y="3751506"/>
            <a:ext cx="8280401" cy="720725"/>
            <a:chOff x="249" y="2341"/>
            <a:chExt cx="5216" cy="454"/>
          </a:xfr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207" name="AutoShape 15"/>
            <p:cNvSpPr>
              <a:spLocks noChangeArrowheads="1"/>
            </p:cNvSpPr>
            <p:nvPr/>
          </p:nvSpPr>
          <p:spPr bwMode="auto">
            <a:xfrm>
              <a:off x="2472" y="2341"/>
              <a:ext cx="2993" cy="454"/>
            </a:xfrm>
            <a:prstGeom prst="homePlate">
              <a:avLst>
                <a:gd name="adj" fmla="val 109265"/>
              </a:avLst>
            </a:prstGeom>
            <a:grpFill/>
            <a:ln w="19050" algn="ctr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 flipH="1">
              <a:off x="249" y="2341"/>
              <a:ext cx="2223" cy="454"/>
            </a:xfrm>
            <a:prstGeom prst="homePlate">
              <a:avLst>
                <a:gd name="adj" fmla="val 80134"/>
              </a:avLst>
            </a:prstGeom>
            <a:grpFill/>
            <a:ln w="19050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381" y="2348"/>
              <a:ext cx="181" cy="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8211" name="Rectangle 19"/>
          <p:cNvSpPr>
            <a:spLocks noChangeArrowheads="1"/>
          </p:cNvSpPr>
          <p:nvPr userDrawn="1"/>
        </p:nvSpPr>
        <p:spPr bwMode="auto">
          <a:xfrm>
            <a:off x="539750" y="1052513"/>
            <a:ext cx="1079500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endParaRPr lang="en-US" sz="1200" b="1" dirty="0">
              <a:solidFill>
                <a:schemeClr val="folHlink"/>
              </a:solidFill>
            </a:endParaRPr>
          </a:p>
          <a:p>
            <a:pPr marL="342900" indent="-342900">
              <a:defRPr/>
            </a:pPr>
            <a:endParaRPr lang="en-US" sz="1200" b="1" dirty="0">
              <a:solidFill>
                <a:schemeClr val="folHlink"/>
              </a:solidFill>
            </a:endParaRPr>
          </a:p>
          <a:p>
            <a:pPr marL="342900" indent="-342900">
              <a:defRPr/>
            </a:pPr>
            <a:endParaRPr lang="en-US" sz="1200" b="1" dirty="0">
              <a:solidFill>
                <a:schemeClr val="folHlink"/>
              </a:solidFill>
            </a:endParaRPr>
          </a:p>
          <a:p>
            <a:pPr marL="342900" indent="-342900">
              <a:defRPr/>
            </a:pPr>
            <a:endParaRPr lang="en-US" sz="1200" b="1" dirty="0">
              <a:solidFill>
                <a:schemeClr val="folHlink"/>
              </a:solidFill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chemeClr val="folHlink"/>
                </a:solidFill>
              </a:rPr>
              <a:t>250 Million</a:t>
            </a:r>
          </a:p>
          <a:p>
            <a:pPr marL="342900" indent="-342900">
              <a:defRPr/>
            </a:pPr>
            <a:r>
              <a:rPr lang="en-US" sz="1200" b="1" dirty="0"/>
              <a:t>11  15</a:t>
            </a:r>
            <a:r>
              <a:rPr lang="en-US" sz="1050" b="1" dirty="0"/>
              <a:t>0,000.000</a:t>
            </a:r>
            <a:endParaRPr lang="en-US" sz="1200" b="1" dirty="0"/>
          </a:p>
          <a:p>
            <a:pPr marL="342900" indent="-342900">
              <a:defRPr/>
            </a:pPr>
            <a:r>
              <a:rPr lang="en-US" sz="1200" b="1" dirty="0"/>
              <a:t>10  </a:t>
            </a:r>
            <a:r>
              <a:rPr lang="en-US" sz="1050" b="1" dirty="0"/>
              <a:t>100,000.000</a:t>
            </a:r>
            <a:endParaRPr lang="en-US" sz="1200" b="1" dirty="0"/>
          </a:p>
          <a:p>
            <a:pPr marL="342900" indent="-342900">
              <a:defRPr/>
            </a:pPr>
            <a:r>
              <a:rPr lang="en-US" sz="1200" b="1" dirty="0"/>
              <a:t>09   </a:t>
            </a:r>
            <a:r>
              <a:rPr lang="en-US" sz="1050" b="1" dirty="0"/>
              <a:t>50,000.000</a:t>
            </a:r>
            <a:endParaRPr lang="en-US" sz="1200" b="1" dirty="0"/>
          </a:p>
          <a:p>
            <a:pPr marL="342900" indent="-342900">
              <a:defRPr/>
            </a:pPr>
            <a:r>
              <a:rPr lang="en-US" sz="1200" b="1" dirty="0">
                <a:solidFill>
                  <a:schemeClr val="folHlink"/>
                </a:solidFill>
              </a:rPr>
              <a:t>08   </a:t>
            </a:r>
            <a:r>
              <a:rPr lang="en-US" sz="1100" b="1" dirty="0">
                <a:solidFill>
                  <a:schemeClr val="folHlink"/>
                </a:solidFill>
              </a:rPr>
              <a:t>10,000.000</a:t>
            </a:r>
            <a:endParaRPr lang="en-US" sz="1200" b="1" dirty="0">
              <a:solidFill>
                <a:schemeClr val="folHlink"/>
              </a:solidFill>
            </a:endParaRPr>
          </a:p>
          <a:p>
            <a:pPr marL="342900" indent="-342900">
              <a:defRPr/>
            </a:pPr>
            <a:r>
              <a:rPr lang="en-US" sz="1200" b="1" dirty="0"/>
              <a:t>07   </a:t>
            </a:r>
            <a:r>
              <a:rPr lang="en-US" sz="1050" b="1" dirty="0"/>
              <a:t>7,000.000</a:t>
            </a:r>
            <a:endParaRPr lang="en-US" sz="1200" b="1" dirty="0"/>
          </a:p>
          <a:p>
            <a:pPr marL="342900" indent="-342900">
              <a:defRPr/>
            </a:pPr>
            <a:r>
              <a:rPr lang="en-US" sz="1200" b="1" dirty="0"/>
              <a:t>06   </a:t>
            </a:r>
            <a:r>
              <a:rPr lang="en-US" sz="1050" b="1" dirty="0"/>
              <a:t>5,000.000</a:t>
            </a:r>
            <a:endParaRPr lang="en-US" sz="1200" b="1" dirty="0"/>
          </a:p>
          <a:p>
            <a:pPr marL="342900" indent="-342900">
              <a:defRPr/>
            </a:pPr>
            <a:r>
              <a:rPr lang="en-US" sz="1200" b="1" dirty="0"/>
              <a:t>05   </a:t>
            </a:r>
            <a:r>
              <a:rPr lang="en-US" sz="1050" b="1" dirty="0"/>
              <a:t>3,000.000</a:t>
            </a:r>
            <a:endParaRPr lang="en-US" sz="1200" b="1" dirty="0"/>
          </a:p>
          <a:p>
            <a:pPr marL="342900" indent="-342900">
              <a:defRPr/>
            </a:pPr>
            <a:r>
              <a:rPr lang="en-US" sz="1200" b="1" dirty="0">
                <a:solidFill>
                  <a:schemeClr val="folHlink"/>
                </a:solidFill>
              </a:rPr>
              <a:t>04   </a:t>
            </a:r>
            <a:r>
              <a:rPr lang="en-US" sz="1050" b="1" dirty="0">
                <a:solidFill>
                  <a:schemeClr val="folHlink"/>
                </a:solidFill>
              </a:rPr>
              <a:t>1,000.000</a:t>
            </a:r>
            <a:endParaRPr lang="en-US" sz="1200" b="1" dirty="0">
              <a:solidFill>
                <a:schemeClr val="folHlink"/>
              </a:solidFill>
            </a:endParaRPr>
          </a:p>
          <a:p>
            <a:pPr marL="342900" indent="-342900">
              <a:defRPr/>
            </a:pPr>
            <a:r>
              <a:rPr lang="en-US" sz="1200" b="1" dirty="0"/>
              <a:t>03   500.000</a:t>
            </a:r>
          </a:p>
          <a:p>
            <a:pPr marL="342900" indent="-342900">
              <a:defRPr/>
            </a:pPr>
            <a:r>
              <a:rPr lang="en-US" sz="1200" b="1" dirty="0"/>
              <a:t>02   250.000</a:t>
            </a:r>
          </a:p>
          <a:p>
            <a:pPr marL="342900" indent="-342900">
              <a:defRPr/>
            </a:pPr>
            <a:r>
              <a:rPr lang="en-US" sz="1200" b="1" dirty="0"/>
              <a:t>01   100.000</a:t>
            </a:r>
          </a:p>
          <a:p>
            <a:pPr marL="342900" indent="-342900">
              <a:defRPr/>
            </a:pPr>
            <a:endParaRPr lang="en-US" sz="1600" dirty="0"/>
          </a:p>
          <a:p>
            <a:pPr marL="342900" indent="-342900">
              <a:buFontTx/>
              <a:buChar char="•"/>
              <a:defRPr/>
            </a:pPr>
            <a:endParaRPr lang="en-US" dirty="0"/>
          </a:p>
          <a:p>
            <a:pPr marL="342900" indent="-342900">
              <a:defRPr/>
            </a:pPr>
            <a:endParaRPr lang="en-GB" dirty="0"/>
          </a:p>
        </p:txBody>
      </p:sp>
      <p:sp>
        <p:nvSpPr>
          <p:cNvPr id="1041" name="Text Box 25"/>
          <p:cNvSpPr txBox="1">
            <a:spLocks noChangeArrowheads="1"/>
          </p:cNvSpPr>
          <p:nvPr userDrawn="1"/>
        </p:nvSpPr>
        <p:spPr bwMode="auto">
          <a:xfrm>
            <a:off x="1116013" y="6357938"/>
            <a:ext cx="73437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smtClean="0">
                <a:solidFill>
                  <a:srgbClr val="C0C0C0"/>
                </a:solidFill>
              </a:rPr>
              <a:t>.Creado  Y Modificado Por Educastk</a:t>
            </a:r>
            <a:endParaRPr lang="en-GB" sz="700" b="1" smtClean="0">
              <a:solidFill>
                <a:srgbClr val="C0C0C0"/>
              </a:solidFill>
            </a:endParaRPr>
          </a:p>
        </p:txBody>
      </p:sp>
      <p:pic>
        <p:nvPicPr>
          <p:cNvPr id="1047" name="Picture 23" descr="http://static.obolog.net/multimedia/fotos/249000/248886/248886-140101_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428992" y="1000108"/>
            <a:ext cx="2438400" cy="2247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EA16D4-E291-472F-983B-BF69857D1DA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pic>
        <p:nvPicPr>
          <p:cNvPr id="2053" name="Picture 5" descr="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AutoShape 6"/>
          <p:cNvSpPr>
            <a:spLocks noChangeArrowheads="1"/>
          </p:cNvSpPr>
          <p:nvPr userDrawn="1"/>
        </p:nvSpPr>
        <p:spPr bwMode="auto">
          <a:xfrm>
            <a:off x="134938" y="115888"/>
            <a:ext cx="8758237" cy="6567487"/>
          </a:xfrm>
          <a:prstGeom prst="roundRect">
            <a:avLst>
              <a:gd name="adj" fmla="val 6380"/>
            </a:avLst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2055" name="Picture 7" descr="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2675"/>
            <a:ext cx="7848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ransition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Miguel\Desktop\Viva%20Espa&#241;a\Intro%20theme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Miguel\Desktop\Viva%20Espa&#241;a\Round%201%20Loop.wav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Miguel\Desktop\Viva%20Espa&#241;a\lose_32000.wav" TargetMode="Externa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juan\Documents\Downloads\Audio\lose_32000.wav" TargetMode="External"/><Relationship Id="rId6" Type="http://schemas.openxmlformats.org/officeDocument/2006/relationships/audio" Target="../media/audio1.wav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juan\Documents\Downloads\Audio\lose_32000.wav" TargetMode="External"/><Relationship Id="rId6" Type="http://schemas.openxmlformats.org/officeDocument/2006/relationships/audio" Target="../media/audio1.wav"/><Relationship Id="rId5" Type="http://schemas.openxmlformats.org/officeDocument/2006/relationships/slide" Target="slide18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juan\Documents\Downloads\Audio\million_pound_win.wav" TargetMode="Externa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2" Type="http://schemas.openxmlformats.org/officeDocument/2006/relationships/audio" Target="file:///C:\Users\Miguel\Desktop\Viva%20Espa&#241;a\Round%203%20Loop.wav" TargetMode="External"/><Relationship Id="rId1" Type="http://schemas.openxmlformats.org/officeDocument/2006/relationships/audio" Target="file:///C:\Users\Miguel\Desktop\Viva%20Espa&#241;a\lightdown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slide" Target="slide4.xml"/><Relationship Id="rId4" Type="http://schemas.openxmlformats.org/officeDocument/2006/relationships/notesSlide" Target="../notesSlides/notesSlide1.xml"/><Relationship Id="rId9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com/view.php?id=2802778&amp;t=quien+quiere+ser+millonario:+santander" TargetMode="Externa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Miguel\Desktop\Viva%20Espa&#241;a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Miguel\Desktop\Viva%20Espa&#241;a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Miguel\Desktop\Viva%20Espa&#241;a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juan\Documents\Downloads\Audio\Total%20Prize%20Money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juan\Documents\Downloads\Audio\finalansmusic.wav" TargetMode="External"/><Relationship Id="rId1" Type="http://schemas.openxmlformats.org/officeDocument/2006/relationships/audio" Target="file:///C:\Users\juan\Documents\Downloads\Audio\correct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Users\juan\Documents\Downloads\Audio\Round%203%20Loop.wav" TargetMode="External"/><Relationship Id="rId1" Type="http://schemas.openxmlformats.org/officeDocument/2006/relationships/audio" Target="file:///C:\Users\juan\Documents\Downloads\Audio\lightdown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72013" y="5025343"/>
            <a:ext cx="3165475" cy="808038"/>
            <a:chOff x="1791" y="3113"/>
            <a:chExt cx="2858" cy="726"/>
          </a:xfrm>
        </p:grpSpPr>
        <p:sp>
          <p:nvSpPr>
            <p:cNvPr id="13320" name="AutoShape 10">
              <a:hlinkClick r:id="" action="ppaction://hlinkshowjump?jump=nextslide">
                <a:snd r:embed="rId3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chemeClr val="folHlink"/>
                  </a:solidFill>
                </a:rPr>
                <a:t>       </a:t>
              </a:r>
              <a:r>
                <a:rPr lang="en-GB" sz="2800" b="1" dirty="0" err="1">
                  <a:solidFill>
                    <a:schemeClr val="folHlink"/>
                  </a:solidFill>
                </a:rPr>
                <a:t>Inicia</a:t>
              </a:r>
              <a:r>
                <a:rPr lang="en-GB" sz="2800" b="1">
                  <a:solidFill>
                    <a:schemeClr val="folHlink"/>
                  </a:solidFill>
                </a:rPr>
                <a:t> Ahora</a:t>
              </a:r>
            </a:p>
          </p:txBody>
        </p:sp>
        <p:sp>
          <p:nvSpPr>
            <p:cNvPr id="13321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1290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1" name="Intro them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3" y="37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57213" y="35163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6600" kern="0" dirty="0">
              <a:solidFill>
                <a:schemeClr val="fol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87521"/>
            <a:ext cx="2229333" cy="859352"/>
          </a:xfrm>
          <a:prstGeom prst="rect">
            <a:avLst/>
          </a:prstGeom>
        </p:spPr>
      </p:pic>
      <p:pic>
        <p:nvPicPr>
          <p:cNvPr id="21" name="Marcador de contenido 2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9" y="661558"/>
            <a:ext cx="7757402" cy="4525963"/>
          </a:xfrm>
        </p:spPr>
      </p:pic>
    </p:spTree>
    <p:extLst>
      <p:ext uri="{BB962C8B-B14F-4D97-AF65-F5344CB8AC3E}">
        <p14:creationId xmlns:p14="http://schemas.microsoft.com/office/powerpoint/2010/main" val="41639998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22531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40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22537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5863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2636838"/>
            <a:ext cx="59769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 smtClean="0">
                <a:solidFill>
                  <a:schemeClr val="tx2"/>
                </a:solidFill>
              </a:rPr>
              <a:t> 50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124075" y="1268413"/>
            <a:ext cx="4895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Estas En Seguro!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/>
              <a:t>Tu Ya no ganaras menos a 1.000.000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4288" y="1196976"/>
            <a:ext cx="6121400" cy="2232025"/>
            <a:chOff x="1610" y="754"/>
            <a:chExt cx="3856" cy="1406"/>
          </a:xfrm>
        </p:grpSpPr>
        <p:grpSp>
          <p:nvGrpSpPr>
            <p:cNvPr id="23573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23577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3578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23574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23575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23576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</a:t>
                </a:r>
              </a:p>
            </p:txBody>
          </p:sp>
        </p:grpSp>
      </p:grp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23571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3572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723900" y="3789040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 smtClean="0"/>
              <a:t>Que color se utiliza para distinguir la señalización reglamentaria</a:t>
            </a:r>
            <a:r>
              <a:rPr lang="en-US" sz="2000" b="1" dirty="0" smtClean="0"/>
              <a:t>?</a:t>
            </a:r>
            <a:endParaRPr lang="en-GB" sz="2000" b="1" dirty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39750" y="2492375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3562" name="Text Box 1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341886" y="475282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smtClean="0"/>
              <a:t>Azul</a:t>
            </a:r>
            <a:endParaRPr lang="es-ES" dirty="0"/>
          </a:p>
        </p:txBody>
      </p:sp>
      <p:sp>
        <p:nvSpPr>
          <p:cNvPr id="23563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 smtClean="0"/>
              <a:t>Rojo</a:t>
            </a:r>
            <a:endParaRPr lang="en-GB" dirty="0"/>
          </a:p>
        </p:txBody>
      </p:sp>
      <p:sp>
        <p:nvSpPr>
          <p:cNvPr id="35858" name="Text Box 1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65931" y="4752828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Amarillo</a:t>
            </a:r>
            <a:endParaRPr lang="en-GB" dirty="0"/>
          </a:p>
        </p:txBody>
      </p:sp>
      <p:sp>
        <p:nvSpPr>
          <p:cNvPr id="35859" name="Text Box 19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341886" y="5484425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Blanco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23569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3570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5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-0.02106 " pathEditMode="fixed" rAng="0" ptsTypes="AA">
                                      <p:cBhvr>
                                        <p:cTn id="2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12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7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5863" grpId="0"/>
      <p:bldP spid="35863" grpId="1"/>
      <p:bldP spid="35864" grpId="0"/>
      <p:bldP spid="35864" grpId="1"/>
      <p:bldP spid="35849" grpId="0" animBg="1"/>
      <p:bldP spid="35853" grpId="0" animBg="1"/>
      <p:bldP spid="35855" grpId="0" animBg="1"/>
      <p:bldP spid="35858" grpId="0"/>
      <p:bldP spid="358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24579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50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24585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24586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688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16113"/>
            <a:ext cx="59769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dirty="0" err="1" smtClean="0">
                <a:solidFill>
                  <a:schemeClr val="tx2"/>
                </a:solidFill>
              </a:rPr>
              <a:t>Por</a:t>
            </a:r>
            <a:r>
              <a:rPr lang="en-GB" sz="4000" b="1" dirty="0" smtClean="0">
                <a:solidFill>
                  <a:schemeClr val="tx2"/>
                </a:solidFill>
              </a:rPr>
              <a:t> 60 </a:t>
            </a:r>
            <a:r>
              <a:rPr lang="en-GB" sz="40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75" y="1238723"/>
            <a:ext cx="6121400" cy="2232025"/>
            <a:chOff x="1610" y="754"/>
            <a:chExt cx="3856" cy="1406"/>
          </a:xfrm>
        </p:grpSpPr>
        <p:grpSp>
          <p:nvGrpSpPr>
            <p:cNvPr id="25620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25624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5625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25621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25622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25623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</a:t>
                </a:r>
              </a:p>
            </p:txBody>
          </p:sp>
        </p:grpSp>
      </p:grp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25618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5619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755650" y="3771617"/>
            <a:ext cx="7416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 smtClean="0"/>
              <a:t>Como se llama el actual Plan de </a:t>
            </a:r>
            <a:r>
              <a:rPr lang="es-CO" sz="2000" dirty="0"/>
              <a:t>D</a:t>
            </a:r>
            <a:r>
              <a:rPr lang="es-CO" sz="2000" dirty="0" smtClean="0"/>
              <a:t>esarrollo Departamental</a:t>
            </a:r>
            <a:r>
              <a:rPr lang="en-US" sz="2000" b="1" dirty="0" smtClean="0"/>
              <a:t>?</a:t>
            </a:r>
            <a:endParaRPr lang="en-GB" sz="2000" b="1" dirty="0"/>
          </a:p>
          <a:p>
            <a:pPr algn="ctr" eaLnBrk="1" hangingPunct="1">
              <a:spcBef>
                <a:spcPct val="50000"/>
              </a:spcBef>
            </a:pPr>
            <a:endParaRPr lang="en-GB" sz="2000" b="1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39750" y="2349500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5609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9075" y="4797425"/>
            <a:ext cx="2381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Tu</a:t>
            </a:r>
            <a:r>
              <a:rPr lang="en-GB" dirty="0" smtClean="0"/>
              <a:t> y </a:t>
            </a:r>
            <a:r>
              <a:rPr lang="en-GB" dirty="0" err="1" smtClean="0"/>
              <a:t>yo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</a:t>
            </a:r>
            <a:r>
              <a:rPr lang="en-GB" dirty="0" err="1" smtClean="0"/>
              <a:t>quindio</a:t>
            </a:r>
            <a:endParaRPr lang="en-GB" dirty="0"/>
          </a:p>
        </p:txBody>
      </p:sp>
      <p:sp>
        <p:nvSpPr>
          <p:cNvPr id="25610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2484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Tu</a:t>
            </a:r>
            <a:r>
              <a:rPr lang="en-GB" dirty="0" smtClean="0"/>
              <a:t> y </a:t>
            </a:r>
            <a:r>
              <a:rPr lang="en-GB" dirty="0" err="1" smtClean="0"/>
              <a:t>yo</a:t>
            </a:r>
            <a:r>
              <a:rPr lang="en-GB" dirty="0" smtClean="0"/>
              <a:t> </a:t>
            </a:r>
            <a:r>
              <a:rPr lang="en-GB" dirty="0" err="1" smtClean="0"/>
              <a:t>somos</a:t>
            </a:r>
            <a:r>
              <a:rPr lang="en-GB" dirty="0" smtClean="0"/>
              <a:t> </a:t>
            </a:r>
            <a:r>
              <a:rPr lang="en-GB" dirty="0" err="1" smtClean="0"/>
              <a:t>quindio</a:t>
            </a:r>
            <a:endParaRPr lang="en-GB" dirty="0"/>
          </a:p>
        </p:txBody>
      </p:sp>
      <p:sp>
        <p:nvSpPr>
          <p:cNvPr id="36882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3005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En el </a:t>
            </a:r>
            <a:r>
              <a:rPr lang="en-GB" dirty="0" err="1" smtClean="0"/>
              <a:t>quindio</a:t>
            </a:r>
            <a:r>
              <a:rPr lang="en-GB" dirty="0" smtClean="0"/>
              <a:t> </a:t>
            </a:r>
            <a:r>
              <a:rPr lang="en-GB" dirty="0" err="1" smtClean="0"/>
              <a:t>somos</a:t>
            </a:r>
            <a:r>
              <a:rPr lang="en-GB" dirty="0" smtClean="0"/>
              <a:t> </a:t>
            </a:r>
            <a:r>
              <a:rPr lang="en-GB" dirty="0" err="1" smtClean="0"/>
              <a:t>tu</a:t>
            </a:r>
            <a:r>
              <a:rPr lang="en-GB" dirty="0" smtClean="0"/>
              <a:t> y </a:t>
            </a:r>
            <a:r>
              <a:rPr lang="en-GB" dirty="0" err="1" smtClean="0"/>
              <a:t>yo</a:t>
            </a:r>
            <a:endParaRPr lang="en-GB" dirty="0"/>
          </a:p>
        </p:txBody>
      </p:sp>
      <p:sp>
        <p:nvSpPr>
          <p:cNvPr id="36883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996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Tu</a:t>
            </a:r>
            <a:r>
              <a:rPr lang="en-GB" dirty="0" smtClean="0"/>
              <a:t> y </a:t>
            </a:r>
            <a:r>
              <a:rPr lang="en-GB" dirty="0" err="1" smtClean="0"/>
              <a:t>yo</a:t>
            </a:r>
            <a:r>
              <a:rPr lang="en-GB" dirty="0" smtClean="0"/>
              <a:t> 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25616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5617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-0.02107 " pathEditMode="fixed" rAng="0" ptsTypes="AA">
                                      <p:cBhvr>
                                        <p:cTn id="1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6887" grpId="0" animBg="1"/>
      <p:bldP spid="36887" grpId="1"/>
      <p:bldP spid="36873" grpId="0" animBg="1"/>
      <p:bldP spid="36877" grpId="0" animBg="1"/>
      <p:bldP spid="36879" grpId="0" animBg="1"/>
      <p:bldP spid="36882" grpId="0"/>
      <p:bldP spid="368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26627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60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26633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26634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27650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220072" y="4791075"/>
            <a:ext cx="2515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 smtClean="0"/>
              <a:t>Tu</a:t>
            </a:r>
            <a:r>
              <a:rPr lang="en-GB" sz="1600" dirty="0" smtClean="0"/>
              <a:t> y </a:t>
            </a:r>
            <a:r>
              <a:rPr lang="en-GB" sz="1600" dirty="0" err="1" smtClean="0"/>
              <a:t>yo</a:t>
            </a:r>
            <a:r>
              <a:rPr lang="en-GB" sz="1600" dirty="0" smtClean="0"/>
              <a:t> </a:t>
            </a:r>
            <a:r>
              <a:rPr lang="en-GB" sz="1600" dirty="0" err="1" smtClean="0"/>
              <a:t>seguros</a:t>
            </a:r>
            <a:r>
              <a:rPr lang="en-GB" sz="1600" dirty="0" smtClean="0"/>
              <a:t> en la via </a:t>
            </a:r>
            <a:endParaRPr lang="en-GB" sz="1600" dirty="0"/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16113"/>
            <a:ext cx="59769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 smtClean="0">
                <a:solidFill>
                  <a:schemeClr val="tx2"/>
                </a:solidFill>
              </a:rPr>
              <a:t> 70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75" y="1198563"/>
            <a:ext cx="6121400" cy="2232025"/>
            <a:chOff x="1610" y="754"/>
            <a:chExt cx="3856" cy="1406"/>
          </a:xfrm>
        </p:grpSpPr>
        <p:grpSp>
          <p:nvGrpSpPr>
            <p:cNvPr id="27668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7673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27669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27670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</p:txBody>
          </p:sp>
          <p:sp>
            <p:nvSpPr>
              <p:cNvPr id="27671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</a:t>
                </a:r>
              </a:p>
            </p:txBody>
          </p:sp>
        </p:grpSp>
      </p:grp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27666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7667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755650" y="3717032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 smtClean="0"/>
              <a:t>Cual es la premisa que se utiliza como bandera en el plan de desarrollo departamental para hablar de seguridad vial?</a:t>
            </a:r>
            <a:endParaRPr lang="en-GB" sz="2000" b="1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39750" y="2133600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7658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4791075"/>
            <a:ext cx="29919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 smtClean="0"/>
              <a:t>Tu</a:t>
            </a:r>
            <a:r>
              <a:rPr lang="en-GB" sz="1600" dirty="0" smtClean="0"/>
              <a:t> y </a:t>
            </a:r>
            <a:r>
              <a:rPr lang="en-GB" sz="1600" dirty="0" err="1" smtClean="0"/>
              <a:t>yo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n-GB" sz="1600" dirty="0" smtClean="0"/>
              <a:t> las </a:t>
            </a:r>
            <a:r>
              <a:rPr lang="en-GB" sz="1600" dirty="0" err="1" smtClean="0"/>
              <a:t>vías</a:t>
            </a:r>
            <a:r>
              <a:rPr lang="en-GB" sz="1600" dirty="0" smtClean="0"/>
              <a:t> del </a:t>
            </a:r>
            <a:r>
              <a:rPr lang="en-GB" sz="1600" dirty="0" err="1" smtClean="0"/>
              <a:t>quindio</a:t>
            </a:r>
            <a:endParaRPr lang="en-GB" sz="1600" dirty="0"/>
          </a:p>
        </p:txBody>
      </p:sp>
      <p:sp>
        <p:nvSpPr>
          <p:cNvPr id="37906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5507940"/>
            <a:ext cx="2753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Tu</a:t>
            </a:r>
            <a:r>
              <a:rPr lang="en-GB" dirty="0" smtClean="0"/>
              <a:t> y </a:t>
            </a:r>
            <a:r>
              <a:rPr lang="en-GB" dirty="0" err="1" smtClean="0"/>
              <a:t>yo</a:t>
            </a:r>
            <a:r>
              <a:rPr lang="en-GB" dirty="0" smtClean="0"/>
              <a:t> </a:t>
            </a:r>
            <a:r>
              <a:rPr lang="en-GB" dirty="0" err="1" smtClean="0"/>
              <a:t>estamos</a:t>
            </a:r>
            <a:r>
              <a:rPr lang="en-GB" dirty="0" smtClean="0"/>
              <a:t> </a:t>
            </a:r>
            <a:r>
              <a:rPr lang="en-GB" dirty="0" err="1" smtClean="0"/>
              <a:t>seguros</a:t>
            </a:r>
            <a:endParaRPr lang="en-GB" dirty="0"/>
          </a:p>
        </p:txBody>
      </p:sp>
      <p:sp>
        <p:nvSpPr>
          <p:cNvPr id="37907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20072" y="5430996"/>
            <a:ext cx="3079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 smtClean="0"/>
              <a:t>Tu</a:t>
            </a:r>
            <a:r>
              <a:rPr lang="en-GB" sz="1400" dirty="0" smtClean="0"/>
              <a:t> y </a:t>
            </a:r>
            <a:r>
              <a:rPr lang="en-GB" sz="1400" dirty="0" err="1" smtClean="0"/>
              <a:t>yo</a:t>
            </a:r>
            <a:r>
              <a:rPr lang="en-GB" sz="1400" dirty="0" smtClean="0"/>
              <a:t> </a:t>
            </a:r>
            <a:r>
              <a:rPr lang="en-GB" sz="1400" dirty="0" err="1" smtClean="0"/>
              <a:t>trabajamos</a:t>
            </a:r>
            <a:r>
              <a:rPr lang="en-GB" sz="1400" dirty="0" smtClean="0"/>
              <a:t> </a:t>
            </a:r>
            <a:r>
              <a:rPr lang="en-GB" sz="1400" dirty="0" err="1" smtClean="0"/>
              <a:t>por</a:t>
            </a:r>
            <a:r>
              <a:rPr lang="en-GB" sz="1400" dirty="0" smtClean="0"/>
              <a:t> la</a:t>
            </a:r>
          </a:p>
          <a:p>
            <a:pPr eaLnBrk="1" hangingPunct="1"/>
            <a:r>
              <a:rPr lang="en-GB" sz="1400" dirty="0" smtClean="0"/>
              <a:t> </a:t>
            </a:r>
            <a:r>
              <a:rPr lang="en-GB" sz="1400" dirty="0" err="1" smtClean="0"/>
              <a:t>implementación</a:t>
            </a:r>
            <a:r>
              <a:rPr lang="en-GB" sz="1400" dirty="0" smtClean="0"/>
              <a:t> de la </a:t>
            </a:r>
            <a:r>
              <a:rPr lang="en-GB" sz="1400" dirty="0" err="1" smtClean="0"/>
              <a:t>seguridad</a:t>
            </a:r>
            <a:r>
              <a:rPr lang="en-GB" sz="1400" dirty="0" smtClean="0"/>
              <a:t> vial</a:t>
            </a:r>
            <a:endParaRPr lang="en-GB" sz="1400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27664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7665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-0.02107 " pathEditMode="fixed" rAng="0" ptsTypes="AA">
                                      <p:cBhvr>
                                        <p:cTn id="17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7911" grpId="0" animBg="1"/>
      <p:bldP spid="37911" grpId="1"/>
      <p:bldP spid="37897" grpId="0" animBg="1"/>
      <p:bldP spid="37901" grpId="0" animBg="1"/>
      <p:bldP spid="37903" grpId="0" animBg="1"/>
      <p:bldP spid="37906" grpId="0"/>
      <p:bldP spid="379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28675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70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28681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28682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89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16113"/>
            <a:ext cx="59769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 smtClean="0">
                <a:solidFill>
                  <a:schemeClr val="tx2"/>
                </a:solidFill>
              </a:rPr>
              <a:t> 80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248" y="1198563"/>
            <a:ext cx="6121400" cy="2232025"/>
            <a:chOff x="1610" y="754"/>
            <a:chExt cx="3856" cy="1406"/>
          </a:xfrm>
        </p:grpSpPr>
        <p:grpSp>
          <p:nvGrpSpPr>
            <p:cNvPr id="29716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29720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9721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29717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29718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29719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</a:t>
                </a:r>
              </a:p>
            </p:txBody>
          </p:sp>
        </p:grpSp>
      </p:grp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 dirty="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29714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9715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 dirty="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755650" y="3786188"/>
            <a:ext cx="741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 smtClean="0"/>
              <a:t>Cual es la ley que se ocupa de manera especial de la seguridad vial</a:t>
            </a:r>
            <a:r>
              <a:rPr lang="en-GB" sz="2000" b="1" dirty="0" smtClean="0"/>
              <a:t>?</a:t>
            </a:r>
            <a:endParaRPr lang="en-GB" sz="2000" b="1" dirty="0"/>
          </a:p>
          <a:p>
            <a:pPr algn="ctr" eaLnBrk="1" hangingPunct="1">
              <a:spcBef>
                <a:spcPct val="50000"/>
              </a:spcBef>
            </a:pPr>
            <a:endParaRPr lang="en-GB" sz="2000" b="1" dirty="0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39750" y="1989138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9705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19779" y="4797152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1259 del 2008</a:t>
            </a:r>
            <a:endParaRPr lang="en-GB" dirty="0"/>
          </a:p>
        </p:txBody>
      </p:sp>
      <p:sp>
        <p:nvSpPr>
          <p:cNvPr id="29706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220072" y="5507940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 smtClean="0"/>
              <a:t>Ley 1310 del 2009</a:t>
            </a:r>
            <a:endParaRPr lang="en-GB" dirty="0"/>
          </a:p>
        </p:txBody>
      </p:sp>
      <p:sp>
        <p:nvSpPr>
          <p:cNvPr id="38930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56995" y="5437921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769 de 2002</a:t>
            </a:r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29712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9713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 dirty="0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 dirty="0"/>
                <a:t>2</a:t>
              </a:r>
              <a:endParaRPr lang="en-GB" sz="6600" dirty="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56995" y="478786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1730 de 2014</a:t>
            </a:r>
            <a:endParaRPr lang="en-GB" dirty="0"/>
          </a:p>
        </p:txBody>
      </p:sp>
      <p:sp>
        <p:nvSpPr>
          <p:cNvPr id="28" name="Rectángulo 27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533 L 4.44444E-6 -0.02639 " pathEditMode="fixed" rAng="0" ptsTypes="AA">
                                      <p:cBhvr>
                                        <p:cTn id="1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8935" grpId="0" animBg="1"/>
      <p:bldP spid="38935" grpId="1"/>
      <p:bldP spid="38921" grpId="0" animBg="1"/>
      <p:bldP spid="38925" grpId="0" animBg="1"/>
      <p:bldP spid="38927" grpId="0" animBg="1"/>
      <p:bldP spid="38930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30723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80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30729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30730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124075" y="1214438"/>
            <a:ext cx="4895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Felicitaciones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/>
              <a:t>No ganaras menos a 10.000.000 $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52563" y="1916113"/>
            <a:ext cx="59769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dirty="0" smtClean="0">
                <a:solidFill>
                  <a:schemeClr val="tx2"/>
                </a:solidFill>
              </a:rPr>
              <a:t/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err="1" smtClean="0">
                <a:solidFill>
                  <a:schemeClr val="tx2"/>
                </a:solidFill>
              </a:rPr>
              <a:t>Por</a:t>
            </a:r>
            <a:r>
              <a:rPr lang="en-GB" sz="4000" b="1" dirty="0" smtClean="0">
                <a:solidFill>
                  <a:schemeClr val="tx2"/>
                </a:solidFill>
              </a:rPr>
              <a:t> 90 </a:t>
            </a:r>
            <a:r>
              <a:rPr lang="en-GB" sz="40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4288" y="1196976"/>
            <a:ext cx="6121400" cy="2232025"/>
            <a:chOff x="1610" y="754"/>
            <a:chExt cx="3856" cy="1406"/>
          </a:xfrm>
        </p:grpSpPr>
        <p:grpSp>
          <p:nvGrpSpPr>
            <p:cNvPr id="31765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31769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1770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31766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31767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</p:txBody>
          </p:sp>
          <p:sp>
            <p:nvSpPr>
              <p:cNvPr id="31768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</a:t>
                </a:r>
              </a:p>
            </p:txBody>
          </p:sp>
        </p:grpSp>
      </p:grp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31763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1764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755650" y="3765430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/>
              <a:t>Que norma regula el comparendo ambiental</a:t>
            </a:r>
            <a:r>
              <a:rPr lang="en-US" sz="2000" b="1" dirty="0" smtClean="0"/>
              <a:t>?</a:t>
            </a:r>
            <a:endParaRPr lang="en-GB" sz="2000" b="1" dirty="0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539750" y="1773238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1754" name="Text Box 1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99075" y="4797425"/>
            <a:ext cx="203132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 smtClean="0"/>
              <a:t>Ley 1310 de 2009</a:t>
            </a:r>
            <a:endParaRPr lang="es-ES_tradnl" dirty="0"/>
          </a:p>
        </p:txBody>
      </p:sp>
      <p:sp>
        <p:nvSpPr>
          <p:cNvPr id="31755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203132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1259 de 2008</a:t>
            </a:r>
            <a:endParaRPr lang="en-GB" dirty="0"/>
          </a:p>
        </p:txBody>
      </p:sp>
      <p:sp>
        <p:nvSpPr>
          <p:cNvPr id="39954" name="Text Box 1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190308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769 de 2002</a:t>
            </a:r>
            <a:endParaRPr lang="en-GB" dirty="0"/>
          </a:p>
        </p:txBody>
      </p:sp>
      <p:sp>
        <p:nvSpPr>
          <p:cNvPr id="39955" name="Text Box 19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1937262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ley 1503 de 2011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31761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1762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5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1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12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532 L 4.44444E-6 -0.01575 " pathEditMode="fixed" rAng="0" ptsTypes="AA">
                                      <p:cBhvr>
                                        <p:cTn id="27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7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9960" grpId="0"/>
      <p:bldP spid="39960" grpId="1"/>
      <p:bldP spid="39959" grpId="0"/>
      <p:bldP spid="39959" grpId="1"/>
      <p:bldP spid="39945" grpId="0" animBg="1"/>
      <p:bldP spid="39949" grpId="0" animBg="1"/>
      <p:bldP spid="39951" grpId="0" animBg="1"/>
      <p:bldP spid="39954" grpId="0" animBg="1"/>
      <p:bldP spid="399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46856" y="6206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CO" dirty="0" smtClean="0"/>
              <a:t>Bienvenido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CO" dirty="0" smtClean="0"/>
              <a:t>Nadie puede Hablar ni ayudarle</a:t>
            </a:r>
          </a:p>
          <a:p>
            <a:pPr eaLnBrk="1" hangingPunct="1">
              <a:buFontTx/>
              <a:buNone/>
              <a:defRPr/>
            </a:pPr>
            <a:r>
              <a:rPr lang="es-CO" dirty="0" smtClean="0"/>
              <a:t>Todos somos espectadores.</a:t>
            </a:r>
          </a:p>
          <a:p>
            <a:pPr eaLnBrk="1" hangingPunct="1">
              <a:buFontTx/>
              <a:buNone/>
              <a:defRPr/>
            </a:pPr>
            <a:r>
              <a:rPr lang="es-CO" dirty="0" smtClean="0"/>
              <a:t>Solo </a:t>
            </a:r>
            <a:r>
              <a:rPr lang="es-CO" dirty="0"/>
              <a:t>s</a:t>
            </a:r>
            <a:r>
              <a:rPr lang="es-CO" dirty="0" smtClean="0"/>
              <a:t>e habla para felicitar o para consolar.</a:t>
            </a:r>
          </a:p>
          <a:p>
            <a:pPr eaLnBrk="1" hangingPunct="1">
              <a:buFontTx/>
              <a:buNone/>
              <a:defRPr/>
            </a:pPr>
            <a:endParaRPr lang="es-CO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CO" dirty="0" smtClean="0"/>
              <a:t>Solo Se puede usar 50/50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CO" dirty="0" smtClean="0"/>
              <a:t>Llamada a un Amigo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CO" dirty="0" smtClean="0"/>
              <a:t>Ayuda del Público.</a:t>
            </a:r>
          </a:p>
        </p:txBody>
      </p:sp>
      <p:pic>
        <p:nvPicPr>
          <p:cNvPr id="6" name="Round 1 Lo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3" y="4714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>
            <a:hlinkClick r:id="" action="ppaction://hlinkshowjump?jump=nextslide">
              <a:snd r:embed="rId5" name="arrow.wav"/>
            </a:hlinkClick>
          </p:cNvPr>
          <p:cNvSpPr>
            <a:spLocks noChangeArrowheads="1"/>
          </p:cNvSpPr>
          <p:nvPr/>
        </p:nvSpPr>
        <p:spPr bwMode="auto">
          <a:xfrm>
            <a:off x="5148064" y="5229200"/>
            <a:ext cx="2963863" cy="792162"/>
          </a:xfrm>
          <a:prstGeom prst="homePlate">
            <a:avLst>
              <a:gd name="adj" fmla="val 81689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chemeClr val="folHlink"/>
                </a:solidFill>
              </a:rPr>
              <a:t>       JUGAR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32771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90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32777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32778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4098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16113"/>
            <a:ext cx="59769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 smtClean="0">
                <a:solidFill>
                  <a:schemeClr val="tx2"/>
                </a:solidFill>
              </a:rPr>
              <a:t> 100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2020" y="1176525"/>
            <a:ext cx="6121400" cy="2232025"/>
            <a:chOff x="1610" y="754"/>
            <a:chExt cx="3856" cy="1406"/>
          </a:xfrm>
        </p:grpSpPr>
        <p:grpSp>
          <p:nvGrpSpPr>
            <p:cNvPr id="33812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33816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3817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33813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33814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33815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</a:t>
                </a:r>
              </a:p>
            </p:txBody>
          </p:sp>
        </p:grpSp>
      </p:grp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33810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3811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755650" y="3789040"/>
            <a:ext cx="741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/>
              <a:t>Cuál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artículo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regula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derecho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libre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circulación</a:t>
            </a:r>
            <a:r>
              <a:rPr lang="en-US" sz="2000" b="1" dirty="0" smtClean="0"/>
              <a:t> en el </a:t>
            </a:r>
            <a:r>
              <a:rPr lang="en-US" sz="2000" b="1" dirty="0" err="1" smtClean="0"/>
              <a:t>territorio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nacional</a:t>
            </a:r>
            <a:r>
              <a:rPr lang="en-US" sz="2000" b="1" dirty="0" smtClean="0"/>
              <a:t> ?</a:t>
            </a:r>
            <a:endParaRPr lang="en-GB" sz="2000" b="1" dirty="0"/>
          </a:p>
          <a:p>
            <a:pPr algn="ctr" eaLnBrk="1" hangingPunct="1">
              <a:spcBef>
                <a:spcPct val="50000"/>
              </a:spcBef>
            </a:pPr>
            <a:endParaRPr lang="en-GB" sz="2000" b="1" dirty="0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539750" y="1628775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3801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9075" y="4797425"/>
            <a:ext cx="3671198" cy="3385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 smtClean="0"/>
              <a:t>Artículo</a:t>
            </a:r>
            <a:r>
              <a:rPr lang="en-GB" sz="1600" dirty="0" smtClean="0"/>
              <a:t> 23 de la </a:t>
            </a:r>
            <a:r>
              <a:rPr lang="en-GB" sz="1600" dirty="0" err="1" smtClean="0"/>
              <a:t>constitución</a:t>
            </a:r>
            <a:r>
              <a:rPr lang="en-GB" sz="1600" dirty="0" smtClean="0"/>
              <a:t> </a:t>
            </a:r>
            <a:r>
              <a:rPr lang="en-GB" sz="1600" dirty="0" err="1" smtClean="0"/>
              <a:t>nacional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33802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8263" y="5516563"/>
            <a:ext cx="3613490" cy="3385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1600" dirty="0" smtClean="0"/>
              <a:t>Articulo 24 de la constitución nacional</a:t>
            </a:r>
            <a:endParaRPr lang="en-GB" sz="1600" dirty="0"/>
          </a:p>
        </p:txBody>
      </p:sp>
      <p:sp>
        <p:nvSpPr>
          <p:cNvPr id="40978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8263" y="4797425"/>
            <a:ext cx="3728906" cy="3385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 smtClean="0"/>
              <a:t>Articulo</a:t>
            </a:r>
            <a:r>
              <a:rPr lang="en-GB" sz="1600" dirty="0" smtClean="0"/>
              <a:t> 25 de la </a:t>
            </a:r>
            <a:r>
              <a:rPr lang="en-GB" sz="1600" dirty="0" err="1" smtClean="0"/>
              <a:t>constitución</a:t>
            </a:r>
            <a:r>
              <a:rPr lang="en-GB" sz="1600" dirty="0" smtClean="0"/>
              <a:t> </a:t>
            </a:r>
            <a:r>
              <a:rPr lang="en-GB" sz="1600" dirty="0" err="1" smtClean="0"/>
              <a:t>nacional</a:t>
            </a:r>
            <a:r>
              <a:rPr lang="en-GB" sz="1600" dirty="0" smtClean="0"/>
              <a:t>  </a:t>
            </a:r>
            <a:endParaRPr lang="en-GB" sz="1600" dirty="0"/>
          </a:p>
        </p:txBody>
      </p:sp>
      <p:sp>
        <p:nvSpPr>
          <p:cNvPr id="40979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2520242" cy="3385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 smtClean="0"/>
              <a:t>Ninguna</a:t>
            </a:r>
            <a:r>
              <a:rPr lang="en-GB" sz="1600" dirty="0" smtClean="0"/>
              <a:t> de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anteriores</a:t>
            </a:r>
            <a:endParaRPr lang="en-GB" sz="1600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33808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3809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-0.02106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0987" grpId="0"/>
      <p:bldP spid="40987" grpId="1"/>
      <p:bldP spid="40969" grpId="0" animBg="1"/>
      <p:bldP spid="40973" grpId="0" animBg="1"/>
      <p:bldP spid="40975" grpId="0" animBg="1"/>
      <p:bldP spid="40978" grpId="0" animBg="1"/>
      <p:bldP spid="409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34819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100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34825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34826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420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16113"/>
            <a:ext cx="59769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dirty="0" err="1" smtClean="0">
                <a:solidFill>
                  <a:schemeClr val="tx2"/>
                </a:solidFill>
              </a:rPr>
              <a:t>Por</a:t>
            </a:r>
            <a:r>
              <a:rPr lang="en-GB" sz="4000" b="1" dirty="0" smtClean="0">
                <a:solidFill>
                  <a:schemeClr val="tx2"/>
                </a:solidFill>
              </a:rPr>
              <a:t> 110 </a:t>
            </a:r>
            <a:r>
              <a:rPr lang="en-GB" sz="4000" b="1" dirty="0" err="1" smtClean="0">
                <a:solidFill>
                  <a:schemeClr val="tx2"/>
                </a:solidFill>
              </a:rPr>
              <a:t>púntos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4288" y="1209377"/>
            <a:ext cx="6121400" cy="2232025"/>
            <a:chOff x="1610" y="754"/>
            <a:chExt cx="3856" cy="1406"/>
          </a:xfrm>
        </p:grpSpPr>
        <p:grpSp>
          <p:nvGrpSpPr>
            <p:cNvPr id="35860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35864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5865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35861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35862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35863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</a:t>
                </a:r>
              </a:p>
            </p:txBody>
          </p:sp>
        </p:grp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35858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5859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755650" y="3789040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dirty="0" smtClean="0"/>
              <a:t>Cual es la norma que establece la inclusión en el </a:t>
            </a:r>
            <a:r>
              <a:rPr lang="es-CO" dirty="0" err="1" smtClean="0"/>
              <a:t>curriculum</a:t>
            </a:r>
            <a:r>
              <a:rPr lang="es-CO" dirty="0" smtClean="0"/>
              <a:t> de educación preescolar básica y media, la formación en seguridad vial</a:t>
            </a:r>
            <a:r>
              <a:rPr lang="en-US" b="1" dirty="0" smtClean="0"/>
              <a:t>?</a:t>
            </a:r>
            <a:endParaRPr lang="en-GB" b="1" dirty="0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539750" y="1412875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5849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9075" y="4797425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769 de 2002</a:t>
            </a:r>
            <a:endParaRPr lang="en-GB" dirty="0"/>
          </a:p>
        </p:txBody>
      </p:sp>
      <p:sp>
        <p:nvSpPr>
          <p:cNvPr id="35850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2014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1503 de 2011</a:t>
            </a:r>
            <a:endParaRPr lang="en-GB" dirty="0"/>
          </a:p>
        </p:txBody>
      </p:sp>
      <p:sp>
        <p:nvSpPr>
          <p:cNvPr id="42002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Ley 1310 de 2009</a:t>
            </a:r>
            <a:endParaRPr lang="en-GB" dirty="0"/>
          </a:p>
        </p:txBody>
      </p:sp>
      <p:sp>
        <p:nvSpPr>
          <p:cNvPr id="42003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2339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Decreto</a:t>
            </a:r>
            <a:r>
              <a:rPr lang="en-GB" dirty="0" smtClean="0"/>
              <a:t> 019 de 2012</a:t>
            </a:r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35856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5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02107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2008" grpId="0" animBg="1"/>
      <p:bldP spid="42008" grpId="1"/>
      <p:bldP spid="41993" grpId="0" animBg="1"/>
      <p:bldP spid="41997" grpId="0" animBg="1"/>
      <p:bldP spid="41999" grpId="0" animBg="1"/>
      <p:bldP spid="42002" grpId="0"/>
      <p:bldP spid="420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36867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110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36873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36874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43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16113"/>
            <a:ext cx="59769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 smtClean="0">
                <a:solidFill>
                  <a:schemeClr val="tx2"/>
                </a:solidFill>
              </a:rPr>
              <a:t> 120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75" y="1196975"/>
            <a:ext cx="6121400" cy="2232025"/>
            <a:chOff x="1610" y="754"/>
            <a:chExt cx="3856" cy="1406"/>
          </a:xfrm>
        </p:grpSpPr>
        <p:grpSp>
          <p:nvGrpSpPr>
            <p:cNvPr id="37908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37912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7913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37909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37910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  <a:p>
                <a:pPr algn="ctr"/>
                <a:endParaRPr lang="en-GB"/>
              </a:p>
            </p:txBody>
          </p:sp>
          <p:sp>
            <p:nvSpPr>
              <p:cNvPr id="37911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 dirty="0" err="1">
                    <a:solidFill>
                      <a:schemeClr val="hlink"/>
                    </a:solidFill>
                  </a:rPr>
                  <a:t>Cerrar</a:t>
                </a:r>
                <a:endParaRPr lang="en-GB" sz="1200" b="1" dirty="0">
                  <a:solidFill>
                    <a:schemeClr val="hlink"/>
                  </a:solidFill>
                </a:endParaRPr>
              </a:p>
            </p:txBody>
          </p:sp>
        </p:grpSp>
      </p:grp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37906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7907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755650" y="3860800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dirty="0"/>
              <a:t>Cuántas estrofas tiene nuestro himno nacional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539750" y="1268413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897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357458" y="4797425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9 </a:t>
            </a:r>
            <a:r>
              <a:rPr lang="en-GB" dirty="0" err="1" smtClean="0"/>
              <a:t>estrofas</a:t>
            </a:r>
            <a:endParaRPr lang="en-GB" dirty="0"/>
          </a:p>
        </p:txBody>
      </p:sp>
      <p:sp>
        <p:nvSpPr>
          <p:cNvPr id="37898" name="Text Box 1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367338" y="5516563"/>
            <a:ext cx="1308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11 </a:t>
            </a:r>
            <a:r>
              <a:rPr lang="en-GB" dirty="0" err="1" smtClean="0"/>
              <a:t>estrofas</a:t>
            </a:r>
            <a:endParaRPr lang="en-GB" dirty="0"/>
          </a:p>
        </p:txBody>
      </p:sp>
      <p:sp>
        <p:nvSpPr>
          <p:cNvPr id="43026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7 </a:t>
            </a:r>
            <a:r>
              <a:rPr lang="en-GB" dirty="0" err="1" smtClean="0"/>
              <a:t>estrofas</a:t>
            </a:r>
            <a:endParaRPr lang="en-GB" dirty="0"/>
          </a:p>
        </p:txBody>
      </p:sp>
      <p:sp>
        <p:nvSpPr>
          <p:cNvPr id="43027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5 </a:t>
            </a:r>
            <a:r>
              <a:rPr lang="en-GB" dirty="0" err="1" smtClean="0"/>
              <a:t>estrofas</a:t>
            </a:r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37904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-0.02107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3032" grpId="0"/>
      <p:bldP spid="43032" grpId="1"/>
      <p:bldP spid="43017" grpId="0" animBg="1"/>
      <p:bldP spid="43021" grpId="0" animBg="1"/>
      <p:bldP spid="43023" grpId="0" animBg="1"/>
      <p:bldP spid="43026" grpId="0"/>
      <p:bldP spid="430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8800" smtClean="0"/>
              <a:t>Has Perdido!</a:t>
            </a:r>
            <a:br>
              <a:rPr lang="en-GB" sz="8800" smtClean="0"/>
            </a:br>
            <a:r>
              <a:rPr lang="en-GB" sz="2800" smtClean="0">
                <a:solidFill>
                  <a:schemeClr val="tx1"/>
                </a:solidFill>
              </a:rPr>
              <a:t>Esa no era la respuesta correcta</a:t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800" smtClean="0">
                <a:solidFill>
                  <a:schemeClr val="tx1"/>
                </a:solidFill>
              </a:rPr>
              <a:t>Lastima!</a:t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800" smtClean="0">
                <a:solidFill>
                  <a:schemeClr val="tx1"/>
                </a:solidFill>
              </a:rPr>
              <a:t/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4000" b="1" smtClean="0">
                <a:solidFill>
                  <a:schemeClr val="hlink"/>
                </a:solidFill>
              </a:rPr>
              <a:t>0 $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38917" name="AutoShape 8">
              <a:hlinkClick r:id="rId5" action="ppaction://hlinksldjump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b="1">
                  <a:solidFill>
                    <a:schemeClr val="folHlink"/>
                  </a:solidFill>
                </a:rPr>
                <a:t>Siguiente Jugador</a:t>
              </a:r>
            </a:p>
          </p:txBody>
        </p:sp>
        <p:sp>
          <p:nvSpPr>
            <p:cNvPr id="38918" name="Rectangle 9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6" name="lose_320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271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72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72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6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8800" dirty="0" err="1" smtClean="0"/>
              <a:t>Esa</a:t>
            </a:r>
            <a:r>
              <a:rPr lang="en-GB" sz="8800" dirty="0" smtClean="0"/>
              <a:t> No era!</a:t>
            </a:r>
            <a:br>
              <a:rPr lang="en-GB" sz="8800" dirty="0" smtClean="0"/>
            </a:b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Esa</a:t>
            </a:r>
            <a:r>
              <a:rPr lang="en-GB" sz="2800" dirty="0" smtClean="0">
                <a:solidFill>
                  <a:schemeClr val="tx1"/>
                </a:solidFill>
              </a:rPr>
              <a:t> no era la </a:t>
            </a:r>
            <a:r>
              <a:rPr lang="en-GB" sz="2800" dirty="0" err="1" smtClean="0">
                <a:solidFill>
                  <a:schemeClr val="tx1"/>
                </a:solidFill>
              </a:rPr>
              <a:t>respuesta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correcta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err="1" smtClean="0">
                <a:solidFill>
                  <a:schemeClr val="tx1"/>
                </a:solidFill>
              </a:rPr>
              <a:t>Lastima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hlink"/>
                </a:solidFill>
              </a:rPr>
              <a:t>0 $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39941" name="AutoShape 7">
              <a:hlinkClick r:id="rId5" action="ppaction://hlinksldjump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Siguiente Jugador</a:t>
              </a:r>
              <a:endParaRPr lang="en-GB" sz="2400" b="1">
                <a:solidFill>
                  <a:schemeClr val="folHlink"/>
                </a:solidFill>
              </a:endParaRPr>
            </a:p>
          </p:txBody>
        </p:sp>
        <p:sp>
          <p:nvSpPr>
            <p:cNvPr id="39942" name="Rectangle 8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6" name="lose_320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271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72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72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8800" dirty="0" smtClean="0"/>
              <a:t>Has </a:t>
            </a:r>
            <a:r>
              <a:rPr lang="en-GB" sz="8800" dirty="0" err="1" smtClean="0"/>
              <a:t>Perdido</a:t>
            </a:r>
            <a:r>
              <a:rPr lang="en-GB" sz="8800" dirty="0" smtClean="0"/>
              <a:t>!</a:t>
            </a:r>
            <a:br>
              <a:rPr lang="en-GB" sz="8800" dirty="0" smtClean="0"/>
            </a:b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Esa</a:t>
            </a:r>
            <a:r>
              <a:rPr lang="en-GB" sz="2800" dirty="0" smtClean="0">
                <a:solidFill>
                  <a:schemeClr val="tx1"/>
                </a:solidFill>
              </a:rPr>
              <a:t> no era la </a:t>
            </a:r>
            <a:r>
              <a:rPr lang="en-GB" sz="2800" dirty="0" err="1" smtClean="0">
                <a:solidFill>
                  <a:schemeClr val="tx1"/>
                </a:solidFill>
              </a:rPr>
              <a:t>respuesta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correcta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err="1" smtClean="0">
                <a:solidFill>
                  <a:schemeClr val="tx1"/>
                </a:solidFill>
              </a:rPr>
              <a:t>Lastima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hlink"/>
                </a:solidFill>
              </a:rPr>
              <a:t>0$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40965" name="AutoShape 4">
              <a:hlinkClick r:id="rId5" action="ppaction://hlinksldjump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chemeClr val="folHlink"/>
                  </a:solidFill>
                </a:rPr>
                <a:t>  </a:t>
              </a:r>
              <a:r>
                <a:rPr lang="en-GB" sz="2800" b="1" dirty="0" err="1">
                  <a:solidFill>
                    <a:schemeClr val="folHlink"/>
                  </a:solidFill>
                </a:rPr>
                <a:t>Siguiente</a:t>
              </a:r>
              <a:r>
                <a:rPr lang="en-GB" sz="2800" b="1" dirty="0">
                  <a:solidFill>
                    <a:schemeClr val="folHlink"/>
                  </a:solidFill>
                </a:rPr>
                <a:t> </a:t>
              </a:r>
              <a:r>
                <a:rPr lang="en-GB" sz="2800" b="1" dirty="0" err="1">
                  <a:solidFill>
                    <a:schemeClr val="folHlink"/>
                  </a:solidFill>
                </a:rPr>
                <a:t>Jugador</a:t>
              </a:r>
              <a:endParaRPr lang="en-GB" sz="2400" b="1" dirty="0">
                <a:solidFill>
                  <a:schemeClr val="folHlink"/>
                </a:solidFill>
              </a:endParaRPr>
            </a:p>
          </p:txBody>
        </p:sp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6" name="lose_320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271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72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72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8800" dirty="0" err="1" smtClean="0"/>
              <a:t>Felicitaciones</a:t>
            </a:r>
            <a:r>
              <a:rPr lang="en-GB" sz="8800" dirty="0" smtClean="0"/>
              <a:t/>
            </a:r>
            <a:br>
              <a:rPr lang="en-GB" sz="8800" dirty="0" smtClean="0"/>
            </a:br>
            <a:r>
              <a:rPr lang="en-GB" sz="2800" dirty="0" err="1" smtClean="0">
                <a:solidFill>
                  <a:schemeClr val="tx1"/>
                </a:solidFill>
              </a:rPr>
              <a:t>Tu</a:t>
            </a:r>
            <a:r>
              <a:rPr lang="en-GB" sz="2800" dirty="0" smtClean="0">
                <a:solidFill>
                  <a:schemeClr val="tx1"/>
                </a:solidFill>
              </a:rPr>
              <a:t> Has Ganado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4000" b="1" dirty="0" smtClean="0">
              <a:solidFill>
                <a:schemeClr val="hlink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41994" name="AutoShape 7">
              <a:hlinkClick r:id="rId5" action="ppaction://hlinksldjump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Volver Al Inicio</a:t>
              </a:r>
              <a:endParaRPr lang="en-GB" sz="2400" b="1">
                <a:solidFill>
                  <a:schemeClr val="folHlink"/>
                </a:solidFill>
              </a:endParaRPr>
            </a:p>
          </p:txBody>
        </p:sp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31753" name="Picture 9" descr="BS01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6277">
            <a:off x="611188" y="2852738"/>
            <a:ext cx="136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BS01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41">
            <a:off x="6804025" y="2924175"/>
            <a:ext cx="136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BS01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74">
            <a:off x="755650" y="4941888"/>
            <a:ext cx="1008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BS01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508">
            <a:off x="3563938" y="4292600"/>
            <a:ext cx="10080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BS01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682">
            <a:off x="7092950" y="4365625"/>
            <a:ext cx="10080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illion_pound_w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4093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4593"/>
                            </p:stCondLst>
                            <p:childTnLst>
                              <p:par>
                                <p:cTn id="4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1987550"/>
            <a:ext cx="59769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smtClean="0">
                <a:solidFill>
                  <a:schemeClr val="tx2"/>
                </a:solidFill>
              </a:rPr>
              <a:t>Pregunta 1   10 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55875" y="1196975"/>
            <a:ext cx="6121400" cy="2232025"/>
            <a:chOff x="1610" y="754"/>
            <a:chExt cx="3856" cy="1406"/>
          </a:xfrm>
        </p:grpSpPr>
        <p:grpSp>
          <p:nvGrpSpPr>
            <p:cNvPr id="15380" name="Group 27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15384" name="Oval 28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5385" name="Text Box 29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15382" name="AutoShape 24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15383" name="Text Box 25"/>
              <p:cNvSpPr txBox="1">
                <a:spLocks noChangeArrowheads="1"/>
              </p:cNvSpPr>
              <p:nvPr/>
            </p:nvSpPr>
            <p:spPr bwMode="auto">
              <a:xfrm>
                <a:off x="3285" y="1980"/>
                <a:ext cx="8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 ayuda</a:t>
                </a:r>
              </a:p>
            </p:txBody>
          </p:sp>
        </p:grpSp>
      </p:grp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5379" name="Text Box 18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 dirty="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755650" y="3789040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/>
              <a:t>Como se clasifican las señales de </a:t>
            </a:r>
            <a:r>
              <a:rPr lang="es-CO" sz="2000" dirty="0" smtClean="0"/>
              <a:t>tránsito</a:t>
            </a:r>
            <a:r>
              <a:rPr lang="es-CO" sz="2000" dirty="0"/>
              <a:t>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9750" y="3213100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5369" name="Text Box 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488366" y="4742629"/>
            <a:ext cx="2531462" cy="3077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 smtClean="0"/>
              <a:t>Informativas</a:t>
            </a:r>
            <a:r>
              <a:rPr lang="en-GB" sz="1400" dirty="0" smtClean="0"/>
              <a:t> y </a:t>
            </a:r>
            <a:r>
              <a:rPr lang="en-GB" sz="1400" dirty="0" err="1" smtClean="0"/>
              <a:t>reglamentarias</a:t>
            </a:r>
            <a:endParaRPr lang="en-GB" sz="1400" dirty="0" smtClean="0"/>
          </a:p>
        </p:txBody>
      </p:sp>
      <p:sp>
        <p:nvSpPr>
          <p:cNvPr id="15370" name="Text Box 1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92080" y="4684976"/>
            <a:ext cx="2954983" cy="73866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1400" dirty="0" smtClean="0"/>
              <a:t>Reglamentarias, informativas,</a:t>
            </a:r>
          </a:p>
          <a:p>
            <a:pPr eaLnBrk="1" hangingPunct="1"/>
            <a:r>
              <a:rPr lang="es-CO" sz="1400" dirty="0" smtClean="0"/>
              <a:t>Horizontales, transitorias, preventivas</a:t>
            </a:r>
            <a:endParaRPr lang="es-CO" sz="1400" dirty="0"/>
          </a:p>
        </p:txBody>
      </p:sp>
      <p:sp>
        <p:nvSpPr>
          <p:cNvPr id="10252" name="Text 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3281411" cy="3077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 smtClean="0"/>
              <a:t>Transitorias</a:t>
            </a:r>
            <a:r>
              <a:rPr lang="en-GB" sz="1400" dirty="0" smtClean="0"/>
              <a:t>, </a:t>
            </a:r>
            <a:r>
              <a:rPr lang="en-GB" sz="1400" dirty="0" err="1" smtClean="0"/>
              <a:t>preventivas</a:t>
            </a:r>
            <a:r>
              <a:rPr lang="en-GB" sz="1400" dirty="0" smtClean="0"/>
              <a:t> y </a:t>
            </a:r>
            <a:r>
              <a:rPr lang="en-GB" sz="1400" dirty="0" err="1" smtClean="0"/>
              <a:t>horizontales</a:t>
            </a:r>
            <a:endParaRPr lang="en-GB" sz="1400" dirty="0"/>
          </a:p>
        </p:txBody>
      </p:sp>
      <p:sp>
        <p:nvSpPr>
          <p:cNvPr id="10253" name="Text 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2502608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 smtClean="0"/>
              <a:t>Reglamentarias,informativas</a:t>
            </a:r>
            <a:r>
              <a:rPr lang="en-GB" sz="1400" dirty="0" smtClean="0"/>
              <a:t>,</a:t>
            </a:r>
          </a:p>
          <a:p>
            <a:pPr eaLnBrk="1" hangingPunct="1"/>
            <a:r>
              <a:rPr lang="en-GB" sz="1400" dirty="0" err="1" smtClean="0"/>
              <a:t>Obligatorias,transitorias</a:t>
            </a:r>
            <a:endParaRPr lang="en-GB" sz="1400" dirty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15376" name="Oval 15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5377" name="Text Box 20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 / 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8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2146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857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6.94444E-6 -0.02106 " pathEditMode="fixed" ptsTypes="AA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65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6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250" grpId="0"/>
      <p:bldP spid="10272" grpId="0" animBg="1"/>
      <p:bldP spid="10273" grpId="0" animBg="1"/>
      <p:bldP spid="10252" grpId="0" animBg="1"/>
      <p:bldP spid="102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show.jpg">
            <a:hlinkClick r:id="rId3"/>
            <a:hlinkHover r:id="" action="ppaction://hlinkshowjump?jump=endshow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632857"/>
            <a:ext cx="1115122" cy="879231"/>
          </a:xfrm>
          <a:prstGeom prst="rect">
            <a:avLst/>
          </a:prstGeom>
        </p:spPr>
      </p:pic>
      <p:pic>
        <p:nvPicPr>
          <p:cNvPr id="3" name="replay.jpg">
            <a:hlinkClick r:id="" action="ppaction://hlinkshowjump?jump=firstslide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04" y="1632857"/>
            <a:ext cx="1115122" cy="879231"/>
          </a:xfrm>
          <a:prstGeom prst="rect">
            <a:avLst/>
          </a:prstGeom>
        </p:spPr>
      </p:pic>
      <p:pic>
        <p:nvPicPr>
          <p:cNvPr id="4" name="powershow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3896591"/>
            <a:ext cx="4812631" cy="16726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Correcto!!</a:t>
            </a:r>
          </a:p>
        </p:txBody>
      </p:sp>
      <p:sp>
        <p:nvSpPr>
          <p:cNvPr id="16387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10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16393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chemeClr val="folHlink"/>
                  </a:solidFill>
                </a:rPr>
                <a:t>       </a:t>
              </a:r>
              <a:r>
                <a:rPr lang="es-CO" sz="2800" b="1" dirty="0" smtClean="0">
                  <a:solidFill>
                    <a:schemeClr val="folHlink"/>
                  </a:solidFill>
                </a:rPr>
                <a:t>Siguiente</a:t>
              </a:r>
              <a:endParaRPr lang="es-CO" sz="2800" b="1" dirty="0">
                <a:solidFill>
                  <a:schemeClr val="folHlink"/>
                </a:solidFill>
              </a:endParaRPr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279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1987550"/>
            <a:ext cx="59769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dirty="0" err="1" smtClean="0">
                <a:solidFill>
                  <a:schemeClr val="tx2"/>
                </a:solidFill>
              </a:rPr>
              <a:t>Por</a:t>
            </a:r>
            <a:r>
              <a:rPr lang="en-GB" sz="4000" b="1" dirty="0" smtClean="0">
                <a:solidFill>
                  <a:schemeClr val="tx2"/>
                </a:solidFill>
              </a:rPr>
              <a:t> 20 </a:t>
            </a:r>
            <a:r>
              <a:rPr lang="en-GB" sz="40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4288" y="1227694"/>
            <a:ext cx="6121400" cy="2232025"/>
            <a:chOff x="1610" y="754"/>
            <a:chExt cx="3856" cy="1406"/>
          </a:xfrm>
        </p:grpSpPr>
        <p:grpSp>
          <p:nvGrpSpPr>
            <p:cNvPr id="17428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17432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7433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17429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17430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dirty="0" err="1"/>
                  <a:t>Ayuda</a:t>
                </a:r>
                <a:r>
                  <a:rPr lang="en-GB" dirty="0"/>
                  <a:t> Amigo.</a:t>
                </a:r>
              </a:p>
              <a:p>
                <a:pPr algn="ctr"/>
                <a:r>
                  <a:rPr lang="en-GB" dirty="0"/>
                  <a:t>.</a:t>
                </a:r>
              </a:p>
              <a:p>
                <a:pPr algn="ctr"/>
                <a:r>
                  <a:rPr lang="en-GB" dirty="0" smtClean="0"/>
                  <a:t> </a:t>
                </a:r>
                <a:endParaRPr lang="en-GB" dirty="0"/>
              </a:p>
            </p:txBody>
          </p:sp>
          <p:sp>
            <p:nvSpPr>
              <p:cNvPr id="17431" name="Text Box 8"/>
              <p:cNvSpPr txBox="1">
                <a:spLocks noChangeArrowheads="1"/>
              </p:cNvSpPr>
              <p:nvPr/>
            </p:nvSpPr>
            <p:spPr bwMode="auto">
              <a:xfrm>
                <a:off x="3375" y="1979"/>
                <a:ext cx="7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100" b="1">
                    <a:solidFill>
                      <a:schemeClr val="hlink"/>
                    </a:solidFill>
                  </a:rPr>
                  <a:t>Cerrar ayuda</a:t>
                </a:r>
              </a:p>
            </p:txBody>
          </p:sp>
        </p:grpSp>
      </p:grp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17426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7427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39750" y="3068638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7417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4797425"/>
            <a:ext cx="1697901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Amarillo y </a:t>
            </a:r>
            <a:r>
              <a:rPr lang="en-GB" dirty="0" err="1" smtClean="0"/>
              <a:t>gris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418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03350" y="5516563"/>
            <a:ext cx="1941557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Blanco y </a:t>
            </a:r>
            <a:r>
              <a:rPr lang="en-GB" dirty="0" err="1" smtClean="0"/>
              <a:t>amarillo</a:t>
            </a:r>
            <a:endParaRPr lang="en-GB" dirty="0"/>
          </a:p>
        </p:txBody>
      </p:sp>
      <p:sp>
        <p:nvSpPr>
          <p:cNvPr id="32786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4791075"/>
            <a:ext cx="1941557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Rojas y </a:t>
            </a:r>
            <a:r>
              <a:rPr lang="en-GB" dirty="0" err="1" smtClean="0"/>
              <a:t>amarillas</a:t>
            </a:r>
            <a:endParaRPr lang="en-GB" dirty="0"/>
          </a:p>
        </p:txBody>
      </p:sp>
      <p:sp>
        <p:nvSpPr>
          <p:cNvPr id="32787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1864613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Blancas</a:t>
            </a:r>
            <a:r>
              <a:rPr lang="en-GB" dirty="0" smtClean="0"/>
              <a:t> y </a:t>
            </a:r>
            <a:r>
              <a:rPr lang="en-GB" dirty="0" err="1" smtClean="0"/>
              <a:t>grises</a:t>
            </a:r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17424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7425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23211" y="3801159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Que color se utiliza para señalar las marcas viales ?</a:t>
            </a:r>
            <a:endParaRPr lang="es-CO" dirty="0"/>
          </a:p>
        </p:txBody>
      </p:sp>
      <p:sp>
        <p:nvSpPr>
          <p:cNvPr id="27" name="Rectángulo 26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6.94444E-6 -0.02106 " pathEditMode="fixed" ptsTypes="AA">
                                      <p:cBhvr>
                                        <p:cTn id="16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2791" grpId="0" animBg="1"/>
      <p:bldP spid="32791" grpId="1"/>
      <p:bldP spid="32777" grpId="0" animBg="1"/>
      <p:bldP spid="32781" grpId="0" animBg="1"/>
      <p:bldP spid="32783" grpId="0" animBg="1"/>
      <p:bldP spid="32786" grpId="0" animBg="1"/>
      <p:bldP spid="327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18435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20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18441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18442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381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1987550"/>
            <a:ext cx="59769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30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4288" y="1215364"/>
            <a:ext cx="6121400" cy="2232025"/>
            <a:chOff x="1610" y="754"/>
            <a:chExt cx="3856" cy="1406"/>
          </a:xfrm>
        </p:grpSpPr>
        <p:grpSp>
          <p:nvGrpSpPr>
            <p:cNvPr id="19476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19480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9481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19477" name="Group 6"/>
            <p:cNvGrpSpPr>
              <a:grpSpLocks/>
            </p:cNvGrpSpPr>
            <p:nvPr/>
          </p:nvGrpSpPr>
          <p:grpSpPr bwMode="auto">
            <a:xfrm>
              <a:off x="1610" y="754"/>
              <a:ext cx="2530" cy="1406"/>
              <a:chOff x="1610" y="754"/>
              <a:chExt cx="2530" cy="1406"/>
            </a:xfrm>
          </p:grpSpPr>
          <p:sp>
            <p:nvSpPr>
              <p:cNvPr id="19478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19479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71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 ayuda</a:t>
                </a:r>
              </a:p>
            </p:txBody>
          </p:sp>
        </p:grpSp>
      </p:grp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 dirty="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19474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5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755650" y="3789040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 smtClean="0"/>
              <a:t>Cuantos artículos tiene la constitución política de Colombia</a:t>
            </a:r>
            <a:r>
              <a:rPr lang="en-US" sz="2000" b="1" dirty="0" smtClean="0"/>
              <a:t>?</a:t>
            </a:r>
            <a:endParaRPr lang="en-GB" sz="2000" b="1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39750" y="2852738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9465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9075" y="4797425"/>
            <a:ext cx="569387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384</a:t>
            </a:r>
            <a:endParaRPr lang="en-GB" dirty="0"/>
          </a:p>
        </p:txBody>
      </p:sp>
      <p:sp>
        <p:nvSpPr>
          <p:cNvPr id="19466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569387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380</a:t>
            </a:r>
            <a:endParaRPr lang="en-GB" dirty="0"/>
          </a:p>
        </p:txBody>
      </p:sp>
      <p:sp>
        <p:nvSpPr>
          <p:cNvPr id="33810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569387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270</a:t>
            </a:r>
            <a:endParaRPr lang="en-GB" dirty="0"/>
          </a:p>
        </p:txBody>
      </p:sp>
      <p:sp>
        <p:nvSpPr>
          <p:cNvPr id="33811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569387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390</a:t>
            </a:r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74725"/>
            <a:chOff x="4422" y="663"/>
            <a:chExt cx="998" cy="614"/>
          </a:xfrm>
        </p:grpSpPr>
        <p:sp>
          <p:nvSpPr>
            <p:cNvPr id="19472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3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6.94444E-6 -0.02106 " pathEditMode="fixed" ptsTypes="AA">
                                      <p:cBhvr>
                                        <p:cTn id="16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3815" grpId="0" animBg="1"/>
      <p:bldP spid="33815" grpId="1"/>
      <p:bldP spid="33801" grpId="0" animBg="1"/>
      <p:bldP spid="33805" grpId="0" animBg="1"/>
      <p:bldP spid="33807" grpId="0" animBg="1"/>
      <p:bldP spid="33810" grpId="0" animBg="1"/>
      <p:bldP spid="338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Correcto!!</a:t>
            </a:r>
          </a:p>
        </p:txBody>
      </p:sp>
      <p:sp>
        <p:nvSpPr>
          <p:cNvPr id="20483" name="8 Subtítulo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30 puntos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3213" y="4941888"/>
            <a:ext cx="4537075" cy="1152525"/>
            <a:chOff x="1791" y="3113"/>
            <a:chExt cx="2858" cy="726"/>
          </a:xfrm>
        </p:grpSpPr>
        <p:sp>
          <p:nvSpPr>
            <p:cNvPr id="20489" name="AutoShape 10">
              <a:hlinkClick r:id="" action="ppaction://hlinkshowjump?jump=nextslide">
                <a:snd r:embed="rId6" name="arrow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2812" cy="589"/>
            </a:xfrm>
            <a:prstGeom prst="homePlate">
              <a:avLst>
                <a:gd name="adj" fmla="val 81692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>
                  <a:solidFill>
                    <a:schemeClr val="folHlink"/>
                  </a:solidFill>
                </a:rPr>
                <a:t>       Siguiente</a:t>
              </a:r>
            </a:p>
          </p:txBody>
        </p:sp>
        <p:sp>
          <p:nvSpPr>
            <p:cNvPr id="20490" name="Rectangle 17"/>
            <p:cNvSpPr>
              <a:spLocks noChangeArrowheads="1"/>
            </p:cNvSpPr>
            <p:nvPr/>
          </p:nvSpPr>
          <p:spPr bwMode="auto">
            <a:xfrm>
              <a:off x="1791" y="3113"/>
              <a:ext cx="862" cy="72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13" name="correc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inalansmusi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1857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otal Prize Money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9358313" y="1214438"/>
            <a:ext cx="3571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64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6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98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98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0" y="936527"/>
            <a:ext cx="2531747" cy="2537021"/>
          </a:xfrm>
          <a:prstGeom prst="rect">
            <a:avLst/>
          </a:prstGeom>
        </p:spPr>
      </p:pic>
      <p:sp>
        <p:nvSpPr>
          <p:cNvPr id="3483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1987550"/>
            <a:ext cx="59769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 err="1" smtClean="0">
                <a:solidFill>
                  <a:schemeClr val="tx2"/>
                </a:solidFill>
              </a:rPr>
              <a:t>Por</a:t>
            </a:r>
            <a:r>
              <a:rPr lang="en-GB" sz="3600" b="1" dirty="0" smtClean="0">
                <a:solidFill>
                  <a:schemeClr val="tx2"/>
                </a:solidFill>
              </a:rPr>
              <a:t> 40 </a:t>
            </a:r>
            <a:r>
              <a:rPr lang="en-GB" sz="3600" b="1" dirty="0" err="1" smtClean="0">
                <a:solidFill>
                  <a:schemeClr val="tx2"/>
                </a:solidFill>
              </a:rPr>
              <a:t>puntos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5640" y="1219512"/>
            <a:ext cx="6121400" cy="2232025"/>
            <a:chOff x="1610" y="754"/>
            <a:chExt cx="3856" cy="1406"/>
          </a:xfrm>
        </p:grpSpPr>
        <p:grpSp>
          <p:nvGrpSpPr>
            <p:cNvPr id="21524" name="Group 3"/>
            <p:cNvGrpSpPr>
              <a:grpSpLocks/>
            </p:cNvGrpSpPr>
            <p:nvPr/>
          </p:nvGrpSpPr>
          <p:grpSpPr bwMode="auto">
            <a:xfrm>
              <a:off x="4468" y="1298"/>
              <a:ext cx="998" cy="749"/>
              <a:chOff x="4467" y="1298"/>
              <a:chExt cx="998" cy="749"/>
            </a:xfrm>
          </p:grpSpPr>
          <p:sp>
            <p:nvSpPr>
              <p:cNvPr id="21528" name="Oval 4"/>
              <p:cNvSpPr>
                <a:spLocks noChangeArrowheads="1"/>
              </p:cNvSpPr>
              <p:nvPr/>
            </p:nvSpPr>
            <p:spPr bwMode="auto">
              <a:xfrm>
                <a:off x="4467" y="1389"/>
                <a:ext cx="998" cy="589"/>
              </a:xfrm>
              <a:prstGeom prst="ellipse">
                <a:avLst/>
              </a:prstGeom>
              <a:solidFill>
                <a:srgbClr val="000000"/>
              </a:solidFill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529" name="Text Box 5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454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7200">
                    <a:latin typeface="Rockwell Extra Bold" pitchFamily="18" charset="0"/>
                  </a:rPr>
                  <a:t>?</a:t>
                </a:r>
              </a:p>
            </p:txBody>
          </p:sp>
        </p:grpSp>
        <p:grpSp>
          <p:nvGrpSpPr>
            <p:cNvPr id="21525" name="Group 6"/>
            <p:cNvGrpSpPr>
              <a:grpSpLocks/>
            </p:cNvGrpSpPr>
            <p:nvPr/>
          </p:nvGrpSpPr>
          <p:grpSpPr bwMode="auto">
            <a:xfrm>
              <a:off x="1610" y="754"/>
              <a:ext cx="2495" cy="1406"/>
              <a:chOff x="1610" y="754"/>
              <a:chExt cx="2495" cy="1406"/>
            </a:xfrm>
          </p:grpSpPr>
          <p:sp>
            <p:nvSpPr>
              <p:cNvPr id="21526" name="AutoShape 7"/>
              <p:cNvSpPr>
                <a:spLocks noChangeArrowheads="1"/>
              </p:cNvSpPr>
              <p:nvPr/>
            </p:nvSpPr>
            <p:spPr bwMode="auto">
              <a:xfrm>
                <a:off x="1610" y="754"/>
                <a:ext cx="2404" cy="1406"/>
              </a:xfrm>
              <a:prstGeom prst="wedgeRectCallout">
                <a:avLst>
                  <a:gd name="adj1" fmla="val 68509"/>
                  <a:gd name="adj2" fmla="val 15505"/>
                </a:avLst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/>
                  <a:t>Ayuda Amigo.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21527" name="Text Box 8"/>
              <p:cNvSpPr txBox="1">
                <a:spLocks noChangeArrowheads="1"/>
              </p:cNvSpPr>
              <p:nvPr/>
            </p:nvSpPr>
            <p:spPr bwMode="auto">
              <a:xfrm>
                <a:off x="3424" y="1979"/>
                <a:ext cx="68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hlink"/>
                    </a:solidFill>
                  </a:rPr>
                  <a:t>Cerrar </a:t>
                </a:r>
              </a:p>
            </p:txBody>
          </p:sp>
        </p:grpSp>
      </p:grp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019925" y="2168525"/>
            <a:ext cx="1727200" cy="1189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 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092950" y="2060575"/>
            <a:ext cx="1584325" cy="1189038"/>
            <a:chOff x="4467" y="1298"/>
            <a:chExt cx="998" cy="749"/>
          </a:xfrm>
        </p:grpSpPr>
        <p:sp>
          <p:nvSpPr>
            <p:cNvPr id="21522" name="Oval 11"/>
            <p:cNvSpPr>
              <a:spLocks noChangeArrowheads="1"/>
            </p:cNvSpPr>
            <p:nvPr/>
          </p:nvSpPr>
          <p:spPr bwMode="auto">
            <a:xfrm>
              <a:off x="4467" y="1389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523" name="Text Box 12"/>
            <p:cNvSpPr txBox="1">
              <a:spLocks noChangeArrowheads="1"/>
            </p:cNvSpPr>
            <p:nvPr/>
          </p:nvSpPr>
          <p:spPr bwMode="auto">
            <a:xfrm>
              <a:off x="4740" y="1298"/>
              <a:ext cx="45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7200">
                  <a:latin typeface="Rockwell Extra Bold" pitchFamily="18" charset="0"/>
                </a:rPr>
                <a:t>?</a:t>
              </a: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019925" y="981075"/>
            <a:ext cx="1763713" cy="11890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GB" sz="1200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755650" y="385921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000" dirty="0" smtClean="0"/>
              <a:t>Como se reforma la constitución política de </a:t>
            </a:r>
            <a:r>
              <a:rPr lang="es-CO" sz="2000" dirty="0" err="1" smtClean="0"/>
              <a:t>colombia</a:t>
            </a:r>
            <a:r>
              <a:rPr lang="en-US" sz="2000" b="1" dirty="0" smtClean="0"/>
              <a:t>?</a:t>
            </a:r>
            <a:endParaRPr lang="en-GB" sz="2000" b="1" dirty="0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39750" y="2708275"/>
            <a:ext cx="1079500" cy="215900"/>
          </a:xfrm>
          <a:prstGeom prst="rect">
            <a:avLst/>
          </a:prstGeom>
          <a:solidFill>
            <a:schemeClr val="fol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1513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259632" y="4787860"/>
            <a:ext cx="1146468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 smtClean="0"/>
              <a:t>Por leyes</a:t>
            </a:r>
            <a:endParaRPr lang="es-ES" dirty="0"/>
          </a:p>
        </p:txBody>
      </p:sp>
      <p:sp>
        <p:nvSpPr>
          <p:cNvPr id="21514" name="Text Box 1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263792" y="4787860"/>
            <a:ext cx="2351926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dirty="0" smtClean="0"/>
              <a:t>Por actos legislativos</a:t>
            </a:r>
            <a:endParaRPr lang="en-GB" dirty="0"/>
          </a:p>
        </p:txBody>
      </p:sp>
      <p:sp>
        <p:nvSpPr>
          <p:cNvPr id="34834" name="Text Box 1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3031599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decretos</a:t>
            </a:r>
            <a:r>
              <a:rPr lang="en-GB" dirty="0" smtClean="0"/>
              <a:t> </a:t>
            </a:r>
            <a:r>
              <a:rPr lang="en-GB" dirty="0" err="1" smtClean="0"/>
              <a:t>presidenciales</a:t>
            </a:r>
            <a:endParaRPr lang="en-GB" dirty="0"/>
          </a:p>
        </p:txBody>
      </p:sp>
      <p:sp>
        <p:nvSpPr>
          <p:cNvPr id="34835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516563"/>
            <a:ext cx="2249398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err="1" smtClean="0"/>
              <a:t>Todas</a:t>
            </a:r>
            <a:r>
              <a:rPr lang="en-GB" dirty="0" smtClean="0"/>
              <a:t> las </a:t>
            </a:r>
            <a:r>
              <a:rPr lang="en-GB" dirty="0" err="1" smtClean="0"/>
              <a:t>anteriores</a:t>
            </a:r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91363" y="1052513"/>
            <a:ext cx="1584325" cy="968375"/>
            <a:chOff x="4422" y="663"/>
            <a:chExt cx="998" cy="610"/>
          </a:xfrm>
        </p:grpSpPr>
        <p:sp>
          <p:nvSpPr>
            <p:cNvPr id="21520" name="Oval 21"/>
            <p:cNvSpPr>
              <a:spLocks noChangeArrowheads="1"/>
            </p:cNvSpPr>
            <p:nvPr/>
          </p:nvSpPr>
          <p:spPr bwMode="auto">
            <a:xfrm>
              <a:off x="4422" y="663"/>
              <a:ext cx="998" cy="589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521" name="Text Box 22"/>
            <p:cNvSpPr txBox="1">
              <a:spLocks noChangeArrowheads="1"/>
            </p:cNvSpPr>
            <p:nvPr/>
          </p:nvSpPr>
          <p:spPr bwMode="auto">
            <a:xfrm>
              <a:off x="4468" y="754"/>
              <a:ext cx="9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sz="1200" b="1"/>
                <a:t>50/50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sz="4800" b="1"/>
                <a:t>2</a:t>
              </a:r>
              <a:endParaRPr lang="en-GB" sz="6600"/>
            </a:p>
          </p:txBody>
        </p:sp>
      </p:grpSp>
      <p:pic>
        <p:nvPicPr>
          <p:cNvPr id="24" name="lightdow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34813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ound 3 Loo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124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1619250" y="6381328"/>
            <a:ext cx="633712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/>
                </a:solidFill>
              </a:rPr>
              <a:t>Adaptado por Diana Patricia Muñoz </a:t>
            </a:r>
            <a:r>
              <a:rPr lang="es-CO" sz="1100" dirty="0" err="1" smtClean="0">
                <a:solidFill>
                  <a:schemeClr val="tx1"/>
                </a:solidFill>
              </a:rPr>
              <a:t>Muñoz</a:t>
            </a:r>
            <a:endParaRPr lang="es-ES_tradnl" sz="1100" dirty="0">
              <a:solidFill>
                <a:schemeClr val="tx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" y="1021444"/>
            <a:ext cx="1230529" cy="2407556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509 L 4.44444E-6 -0.02616 " pathEditMode="fixed" rAng="0" ptsTypes="AA">
                                      <p:cBhvr>
                                        <p:cTn id="1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xit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4839" grpId="0" animBg="1"/>
      <p:bldP spid="34839" grpId="1"/>
      <p:bldP spid="34825" grpId="0" animBg="1"/>
      <p:bldP spid="34829" grpId="0" animBg="1"/>
      <p:bldP spid="34831" grpId="0" animBg="1"/>
      <p:bldP spid="34834" grpId="0" animBg="1"/>
      <p:bldP spid="348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LIDETYPE" val="PPSlideTypeCrystal"/>
</p:tagLst>
</file>

<file path=ppt/theme/theme1.xml><?xml version="1.0" encoding="utf-8"?>
<a:theme xmlns:a="http://schemas.openxmlformats.org/drawingml/2006/main" name="1_Default Design">
  <a:themeElements>
    <a:clrScheme name="1_Default Design 15">
      <a:dk1>
        <a:srgbClr val="336699"/>
      </a:dk1>
      <a:lt1>
        <a:srgbClr val="FFFFFF"/>
      </a:lt1>
      <a:dk2>
        <a:srgbClr val="000000"/>
      </a:dk2>
      <a:lt2>
        <a:srgbClr val="42F853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6699"/>
        </a:dk1>
        <a:lt1>
          <a:srgbClr val="FFFFFF"/>
        </a:lt1>
        <a:dk2>
          <a:srgbClr val="000000"/>
        </a:dk2>
        <a:lt2>
          <a:srgbClr val="42F85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99"/>
        </a:dk1>
        <a:lt1>
          <a:srgbClr val="FFFFFF"/>
        </a:lt1>
        <a:dk2>
          <a:srgbClr val="000000"/>
        </a:dk2>
        <a:lt2>
          <a:srgbClr val="42F85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EB990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6699"/>
        </a:dk1>
        <a:lt1>
          <a:srgbClr val="FFFFFF"/>
        </a:lt1>
        <a:dk2>
          <a:srgbClr val="000000"/>
        </a:dk2>
        <a:lt2>
          <a:srgbClr val="42F85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5">
      <a:dk1>
        <a:srgbClr val="336699"/>
      </a:dk1>
      <a:lt1>
        <a:srgbClr val="FFFFFF"/>
      </a:lt1>
      <a:dk2>
        <a:srgbClr val="000000"/>
      </a:dk2>
      <a:lt2>
        <a:srgbClr val="42F853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336699"/>
        </a:dk1>
        <a:lt1>
          <a:srgbClr val="FFFFFF"/>
        </a:lt1>
        <a:dk2>
          <a:srgbClr val="000000"/>
        </a:dk2>
        <a:lt2>
          <a:srgbClr val="42F85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336699"/>
        </a:dk1>
        <a:lt1>
          <a:srgbClr val="FFFFFF"/>
        </a:lt1>
        <a:dk2>
          <a:srgbClr val="000000"/>
        </a:dk2>
        <a:lt2>
          <a:srgbClr val="42F85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EB990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336699"/>
        </a:dk1>
        <a:lt1>
          <a:srgbClr val="FFFFFF"/>
        </a:lt1>
        <a:dk2>
          <a:srgbClr val="000000"/>
        </a:dk2>
        <a:lt2>
          <a:srgbClr val="42F85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733</Words>
  <Application>Microsoft Office PowerPoint</Application>
  <PresentationFormat>Presentación en pantalla (4:3)</PresentationFormat>
  <Paragraphs>242</Paragraphs>
  <Slides>30</Slides>
  <Notes>1</Notes>
  <HiddenSlides>0</HiddenSlides>
  <MMClips>63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Rockwell Extra Bold</vt:lpstr>
      <vt:lpstr>1_Default Design</vt:lpstr>
      <vt:lpstr>2_Default Design</vt:lpstr>
      <vt:lpstr>Presentación de PowerPoint</vt:lpstr>
      <vt:lpstr>Bienvenido</vt:lpstr>
      <vt:lpstr>Pregunta 1   10 puntos</vt:lpstr>
      <vt:lpstr>Correcto!!</vt:lpstr>
      <vt:lpstr>Por 20 puntos</vt:lpstr>
      <vt:lpstr>Correcto!!</vt:lpstr>
      <vt:lpstr>Por 30 puntos</vt:lpstr>
      <vt:lpstr>Correcto!!</vt:lpstr>
      <vt:lpstr>Por 40 puntos</vt:lpstr>
      <vt:lpstr>Correcto!!</vt:lpstr>
      <vt:lpstr>Por 50 puntos</vt:lpstr>
      <vt:lpstr>Correcto!!</vt:lpstr>
      <vt:lpstr>Por 60 puntos</vt:lpstr>
      <vt:lpstr>Correcto!!</vt:lpstr>
      <vt:lpstr>Por 70 puntos</vt:lpstr>
      <vt:lpstr>Correcto!!</vt:lpstr>
      <vt:lpstr>Por 80 puntos</vt:lpstr>
      <vt:lpstr>Correcto!!</vt:lpstr>
      <vt:lpstr> Por 90 puntos</vt:lpstr>
      <vt:lpstr>Correcto!!</vt:lpstr>
      <vt:lpstr>Por 100 puntos</vt:lpstr>
      <vt:lpstr>Correcto!!</vt:lpstr>
      <vt:lpstr>Por 110 púntos</vt:lpstr>
      <vt:lpstr>Correcto!!</vt:lpstr>
      <vt:lpstr>Por 120 puntos</vt:lpstr>
      <vt:lpstr>Has Perdido! Esa no era la respuesta correcta Lastima!  0 $</vt:lpstr>
      <vt:lpstr>Esa No era!  Esa no era la respuesta correcta Lastima   0 $</vt:lpstr>
      <vt:lpstr>Has Perdido!  Esa no era la respuesta correcta Lastima   0$</vt:lpstr>
      <vt:lpstr>Felicitaciones Tu Has Ganado  </vt:lpstr>
      <vt:lpstr>Presentación de PowerPoint</vt:lpstr>
    </vt:vector>
  </TitlesOfParts>
  <Company>Belfast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to be a...</dc:title>
  <dc:creator>Belfast Institute</dc:creator>
  <cp:lastModifiedBy>yeisson</cp:lastModifiedBy>
  <cp:revision>152</cp:revision>
  <cp:lastPrinted>2020-09-17T16:00:27Z</cp:lastPrinted>
  <dcterms:created xsi:type="dcterms:W3CDTF">2005-05-31T14:21:38Z</dcterms:created>
  <dcterms:modified xsi:type="dcterms:W3CDTF">2020-09-18T14:00:08Z</dcterms:modified>
</cp:coreProperties>
</file>